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60" r:id="rId4"/>
    <p:sldId id="261" r:id="rId5"/>
    <p:sldId id="264" r:id="rId6"/>
    <p:sldId id="777" r:id="rId7"/>
    <p:sldId id="730" r:id="rId8"/>
    <p:sldId id="810" r:id="rId9"/>
    <p:sldId id="793" r:id="rId10"/>
    <p:sldId id="345" r:id="rId11"/>
    <p:sldId id="782" r:id="rId12"/>
    <p:sldId id="328" r:id="rId13"/>
    <p:sldId id="355" r:id="rId14"/>
    <p:sldId id="368" r:id="rId15"/>
    <p:sldId id="807" r:id="rId16"/>
    <p:sldId id="808" r:id="rId17"/>
    <p:sldId id="812" r:id="rId18"/>
    <p:sldId id="784" r:id="rId19"/>
    <p:sldId id="792" r:id="rId20"/>
    <p:sldId id="794" r:id="rId21"/>
    <p:sldId id="788" r:id="rId22"/>
    <p:sldId id="806" r:id="rId23"/>
    <p:sldId id="809" r:id="rId24"/>
    <p:sldId id="381" r:id="rId25"/>
    <p:sldId id="367" r:id="rId26"/>
    <p:sldId id="811" r:id="rId27"/>
    <p:sldId id="275" r:id="rId28"/>
    <p:sldId id="358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D05"/>
    <a:srgbClr val="D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F25EA-4E5C-4AFD-A7E3-C15379F4A651}" v="432" dt="2021-04-06T17:57:16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ee Kimball" userId="b9fe4d7227ad6471" providerId="LiveId" clId="{551EE807-3458-49DF-B249-85372B2AC559}"/>
    <pc:docChg chg="custSel modSld">
      <pc:chgData name="Aimee Kimball" userId="b9fe4d7227ad6471" providerId="LiveId" clId="{551EE807-3458-49DF-B249-85372B2AC559}" dt="2021-03-29T16:14:02.708" v="20" actId="478"/>
      <pc:docMkLst>
        <pc:docMk/>
      </pc:docMkLst>
      <pc:sldChg chg="delSp modSp mod">
        <pc:chgData name="Aimee Kimball" userId="b9fe4d7227ad6471" providerId="LiveId" clId="{551EE807-3458-49DF-B249-85372B2AC559}" dt="2021-03-29T15:38:49.482" v="18" actId="5793"/>
        <pc:sldMkLst>
          <pc:docMk/>
          <pc:sldMk cId="2955211982" sldId="257"/>
        </pc:sldMkLst>
        <pc:spChg chg="mod">
          <ac:chgData name="Aimee Kimball" userId="b9fe4d7227ad6471" providerId="LiveId" clId="{551EE807-3458-49DF-B249-85372B2AC559}" dt="2021-03-29T15:38:49.482" v="18" actId="5793"/>
          <ac:spMkLst>
            <pc:docMk/>
            <pc:sldMk cId="2955211982" sldId="257"/>
            <ac:spMk id="6" creationId="{ADD6D625-4D85-40FC-9D1B-048734010AB1}"/>
          </ac:spMkLst>
        </pc:spChg>
        <pc:picChg chg="del">
          <ac:chgData name="Aimee Kimball" userId="b9fe4d7227ad6471" providerId="LiveId" clId="{551EE807-3458-49DF-B249-85372B2AC559}" dt="2021-03-29T15:38:40.924" v="0" actId="478"/>
          <ac:picMkLst>
            <pc:docMk/>
            <pc:sldMk cId="2955211982" sldId="257"/>
            <ac:picMk id="9" creationId="{00000000-0000-0000-0000-000000000000}"/>
          </ac:picMkLst>
        </pc:picChg>
      </pc:sldChg>
      <pc:sldChg chg="delSp modSp mod">
        <pc:chgData name="Aimee Kimball" userId="b9fe4d7227ad6471" providerId="LiveId" clId="{551EE807-3458-49DF-B249-85372B2AC559}" dt="2021-03-29T16:14:02.708" v="20" actId="478"/>
        <pc:sldMkLst>
          <pc:docMk/>
          <pc:sldMk cId="2315812925" sldId="381"/>
        </pc:sldMkLst>
        <pc:spChg chg="mod">
          <ac:chgData name="Aimee Kimball" userId="b9fe4d7227ad6471" providerId="LiveId" clId="{551EE807-3458-49DF-B249-85372B2AC559}" dt="2021-03-29T16:13:32.318" v="19" actId="1076"/>
          <ac:spMkLst>
            <pc:docMk/>
            <pc:sldMk cId="2315812925" sldId="381"/>
            <ac:spMk id="21" creationId="{D6B3CAB8-C62E-4B53-817F-CA4BE66D7B22}"/>
          </ac:spMkLst>
        </pc:spChg>
        <pc:picChg chg="del">
          <ac:chgData name="Aimee Kimball" userId="b9fe4d7227ad6471" providerId="LiveId" clId="{551EE807-3458-49DF-B249-85372B2AC559}" dt="2021-03-29T16:14:02.708" v="20" actId="478"/>
          <ac:picMkLst>
            <pc:docMk/>
            <pc:sldMk cId="2315812925" sldId="381"/>
            <ac:picMk id="7" creationId="{3F5BFB70-B779-E946-9FD9-D25FF15F8A0F}"/>
          </ac:picMkLst>
        </pc:picChg>
      </pc:sldChg>
    </pc:docChg>
  </pc:docChgLst>
  <pc:docChgLst>
    <pc:chgData name="Aimee Kimball" userId="b9fe4d7227ad6471" providerId="LiveId" clId="{299F25EA-4E5C-4AFD-A7E3-C15379F4A651}"/>
    <pc:docChg chg="undo custSel addSld delSld modSld sldOrd">
      <pc:chgData name="Aimee Kimball" userId="b9fe4d7227ad6471" providerId="LiveId" clId="{299F25EA-4E5C-4AFD-A7E3-C15379F4A651}" dt="2021-04-06T17:59:06.222" v="1359"/>
      <pc:docMkLst>
        <pc:docMk/>
      </pc:docMkLst>
      <pc:sldChg chg="addSp delSp modSp mod modNotesTx">
        <pc:chgData name="Aimee Kimball" userId="b9fe4d7227ad6471" providerId="LiveId" clId="{299F25EA-4E5C-4AFD-A7E3-C15379F4A651}" dt="2021-04-06T16:23:33.137" v="951" actId="6549"/>
        <pc:sldMkLst>
          <pc:docMk/>
          <pc:sldMk cId="2955211982" sldId="257"/>
        </pc:sldMkLst>
        <pc:spChg chg="mod">
          <ac:chgData name="Aimee Kimball" userId="b9fe4d7227ad6471" providerId="LiveId" clId="{299F25EA-4E5C-4AFD-A7E3-C15379F4A651}" dt="2021-04-06T14:19:41.807" v="113" actId="1076"/>
          <ac:spMkLst>
            <pc:docMk/>
            <pc:sldMk cId="2955211982" sldId="257"/>
            <ac:spMk id="5" creationId="{00000000-0000-0000-0000-000000000000}"/>
          </ac:spMkLst>
        </pc:spChg>
        <pc:spChg chg="mod">
          <ac:chgData name="Aimee Kimball" userId="b9fe4d7227ad6471" providerId="LiveId" clId="{299F25EA-4E5C-4AFD-A7E3-C15379F4A651}" dt="2021-04-06T13:59:17.780" v="98" actId="27636"/>
          <ac:spMkLst>
            <pc:docMk/>
            <pc:sldMk cId="2955211982" sldId="257"/>
            <ac:spMk id="6" creationId="{ADD6D625-4D85-40FC-9D1B-048734010AB1}"/>
          </ac:spMkLst>
        </pc:spChg>
        <pc:spChg chg="add mod ord">
          <ac:chgData name="Aimee Kimball" userId="b9fe4d7227ad6471" providerId="LiveId" clId="{299F25EA-4E5C-4AFD-A7E3-C15379F4A651}" dt="2021-04-06T14:19:38.691" v="112" actId="1076"/>
          <ac:spMkLst>
            <pc:docMk/>
            <pc:sldMk cId="2955211982" sldId="257"/>
            <ac:spMk id="8" creationId="{4ACC0AF4-14DE-497D-B4B6-D31E59C079F2}"/>
          </ac:spMkLst>
        </pc:spChg>
        <pc:picChg chg="add del mod">
          <ac:chgData name="Aimee Kimball" userId="b9fe4d7227ad6471" providerId="LiveId" clId="{299F25EA-4E5C-4AFD-A7E3-C15379F4A651}" dt="2021-04-06T13:58:19.521" v="5" actId="478"/>
          <ac:picMkLst>
            <pc:docMk/>
            <pc:sldMk cId="2955211982" sldId="257"/>
            <ac:picMk id="2" creationId="{9FBA6E32-5191-4C45-A9CF-65093313B046}"/>
          </ac:picMkLst>
        </pc:picChg>
        <pc:picChg chg="add mod">
          <ac:chgData name="Aimee Kimball" userId="b9fe4d7227ad6471" providerId="LiveId" clId="{299F25EA-4E5C-4AFD-A7E3-C15379F4A651}" dt="2021-04-06T13:58:29.045" v="9" actId="1076"/>
          <ac:picMkLst>
            <pc:docMk/>
            <pc:sldMk cId="2955211982" sldId="257"/>
            <ac:picMk id="4" creationId="{2AFB39BB-551F-4220-BD52-8632DB5A8C27}"/>
          </ac:picMkLst>
        </pc:picChg>
        <pc:picChg chg="add mod">
          <ac:chgData name="Aimee Kimball" userId="b9fe4d7227ad6471" providerId="LiveId" clId="{299F25EA-4E5C-4AFD-A7E3-C15379F4A651}" dt="2021-04-06T13:59:20.031" v="99" actId="1076"/>
          <ac:picMkLst>
            <pc:docMk/>
            <pc:sldMk cId="2955211982" sldId="257"/>
            <ac:picMk id="7" creationId="{058809CD-71B9-482E-9580-0E8F76E30102}"/>
          </ac:picMkLst>
        </pc:picChg>
      </pc:sldChg>
      <pc:sldChg chg="delSp add mod">
        <pc:chgData name="Aimee Kimball" userId="b9fe4d7227ad6471" providerId="LiveId" clId="{299F25EA-4E5C-4AFD-A7E3-C15379F4A651}" dt="2021-04-06T14:19:45.839" v="114" actId="478"/>
        <pc:sldMkLst>
          <pc:docMk/>
          <pc:sldMk cId="1604890822" sldId="258"/>
        </pc:sldMkLst>
        <pc:picChg chg="del">
          <ac:chgData name="Aimee Kimball" userId="b9fe4d7227ad6471" providerId="LiveId" clId="{299F25EA-4E5C-4AFD-A7E3-C15379F4A651}" dt="2021-04-06T14:19:45.839" v="114" actId="478"/>
          <ac:picMkLst>
            <pc:docMk/>
            <pc:sldMk cId="1604890822" sldId="258"/>
            <ac:picMk id="5" creationId="{7CC0A71A-F360-4E44-9E60-693CC3F74D15}"/>
          </ac:picMkLst>
        </pc:picChg>
      </pc:sldChg>
      <pc:sldChg chg="add">
        <pc:chgData name="Aimee Kimball" userId="b9fe4d7227ad6471" providerId="LiveId" clId="{299F25EA-4E5C-4AFD-A7E3-C15379F4A651}" dt="2021-04-06T14:00:10.728" v="101"/>
        <pc:sldMkLst>
          <pc:docMk/>
          <pc:sldMk cId="3607604246" sldId="260"/>
        </pc:sldMkLst>
      </pc:sldChg>
      <pc:sldChg chg="addSp delSp modSp mod ord">
        <pc:chgData name="Aimee Kimball" userId="b9fe4d7227ad6471" providerId="LiveId" clId="{299F25EA-4E5C-4AFD-A7E3-C15379F4A651}" dt="2021-04-06T17:03:42.317" v="955"/>
        <pc:sldMkLst>
          <pc:docMk/>
          <pc:sldMk cId="4173594046" sldId="261"/>
        </pc:sldMkLst>
        <pc:spChg chg="del mod">
          <ac:chgData name="Aimee Kimball" userId="b9fe4d7227ad6471" providerId="LiveId" clId="{299F25EA-4E5C-4AFD-A7E3-C15379F4A651}" dt="2021-04-06T14:57:01.808" v="200" actId="478"/>
          <ac:spMkLst>
            <pc:docMk/>
            <pc:sldMk cId="4173594046" sldId="261"/>
            <ac:spMk id="2" creationId="{C72E080C-7B7D-EC4E-A561-635F3AED6D9B}"/>
          </ac:spMkLst>
        </pc:spChg>
        <pc:picChg chg="mod">
          <ac:chgData name="Aimee Kimball" userId="b9fe4d7227ad6471" providerId="LiveId" clId="{299F25EA-4E5C-4AFD-A7E3-C15379F4A651}" dt="2021-04-06T15:07:09.138" v="242" actId="1076"/>
          <ac:picMkLst>
            <pc:docMk/>
            <pc:sldMk cId="4173594046" sldId="261"/>
            <ac:picMk id="4098" creationId="{00000000-0000-0000-0000-000000000000}"/>
          </ac:picMkLst>
        </pc:picChg>
        <pc:cxnChg chg="mod">
          <ac:chgData name="Aimee Kimball" userId="b9fe4d7227ad6471" providerId="LiveId" clId="{299F25EA-4E5C-4AFD-A7E3-C15379F4A651}" dt="2021-04-06T15:07:11.544" v="243" actId="1076"/>
          <ac:cxnSpMkLst>
            <pc:docMk/>
            <pc:sldMk cId="4173594046" sldId="261"/>
            <ac:cxnSpMk id="4" creationId="{0E380747-3363-4115-A822-23EC9420A06D}"/>
          </ac:cxnSpMkLst>
        </pc:cxnChg>
        <pc:cxnChg chg="del">
          <ac:chgData name="Aimee Kimball" userId="b9fe4d7227ad6471" providerId="LiveId" clId="{299F25EA-4E5C-4AFD-A7E3-C15379F4A651}" dt="2021-04-06T14:19:56.509" v="115" actId="478"/>
          <ac:cxnSpMkLst>
            <pc:docMk/>
            <pc:sldMk cId="4173594046" sldId="261"/>
            <ac:cxnSpMk id="5" creationId="{ECC01ABC-BF8C-4212-88FD-869DAEBF8EFF}"/>
          </ac:cxnSpMkLst>
        </pc:cxnChg>
        <pc:cxnChg chg="add mod">
          <ac:chgData name="Aimee Kimball" userId="b9fe4d7227ad6471" providerId="LiveId" clId="{299F25EA-4E5C-4AFD-A7E3-C15379F4A651}" dt="2021-04-06T14:19:56.790" v="116"/>
          <ac:cxnSpMkLst>
            <pc:docMk/>
            <pc:sldMk cId="4173594046" sldId="261"/>
            <ac:cxnSpMk id="8" creationId="{A7FA5F37-24BD-40F9-BEAB-497B66A1AA60}"/>
          </ac:cxnSpMkLst>
        </pc:cxnChg>
        <pc:cxnChg chg="mod">
          <ac:chgData name="Aimee Kimball" userId="b9fe4d7227ad6471" providerId="LiveId" clId="{299F25EA-4E5C-4AFD-A7E3-C15379F4A651}" dt="2021-04-06T15:07:13.694" v="244" actId="1076"/>
          <ac:cxnSpMkLst>
            <pc:docMk/>
            <pc:sldMk cId="4173594046" sldId="261"/>
            <ac:cxnSpMk id="9" creationId="{ADA559A8-370F-486A-8A25-001BE5D9CA08}"/>
          </ac:cxnSpMkLst>
        </pc:cxnChg>
      </pc:sldChg>
      <pc:sldChg chg="delSp modSp add mod modAnim">
        <pc:chgData name="Aimee Kimball" userId="b9fe4d7227ad6471" providerId="LiveId" clId="{299F25EA-4E5C-4AFD-A7E3-C15379F4A651}" dt="2021-04-06T17:07:23.246" v="1040"/>
        <pc:sldMkLst>
          <pc:docMk/>
          <pc:sldMk cId="1956738725" sldId="264"/>
        </pc:sldMkLst>
        <pc:spChg chg="del mod">
          <ac:chgData name="Aimee Kimball" userId="b9fe4d7227ad6471" providerId="LiveId" clId="{299F25EA-4E5C-4AFD-A7E3-C15379F4A651}" dt="2021-04-06T17:05:44.093" v="1033" actId="478"/>
          <ac:spMkLst>
            <pc:docMk/>
            <pc:sldMk cId="1956738725" sldId="264"/>
            <ac:spMk id="10" creationId="{C57C45E3-9BC3-48B1-AFE1-74AC97405AE1}"/>
          </ac:spMkLst>
        </pc:spChg>
        <pc:spChg chg="mod">
          <ac:chgData name="Aimee Kimball" userId="b9fe4d7227ad6471" providerId="LiveId" clId="{299F25EA-4E5C-4AFD-A7E3-C15379F4A651}" dt="2021-04-06T17:05:52.546" v="1034" actId="1076"/>
          <ac:spMkLst>
            <pc:docMk/>
            <pc:sldMk cId="1956738725" sldId="264"/>
            <ac:spMk id="7171" creationId="{00000000-0000-0000-0000-000000000000}"/>
          </ac:spMkLst>
        </pc:spChg>
        <pc:picChg chg="mod">
          <ac:chgData name="Aimee Kimball" userId="b9fe4d7227ad6471" providerId="LiveId" clId="{299F25EA-4E5C-4AFD-A7E3-C15379F4A651}" dt="2021-04-06T14:51:40.156" v="196" actId="14826"/>
          <ac:picMkLst>
            <pc:docMk/>
            <pc:sldMk cId="1956738725" sldId="264"/>
            <ac:picMk id="3" creationId="{38BF4CAD-4FF9-4D1D-9972-99B60AF68FBF}"/>
          </ac:picMkLst>
        </pc:picChg>
        <pc:picChg chg="mod">
          <ac:chgData name="Aimee Kimball" userId="b9fe4d7227ad6471" providerId="LiveId" clId="{299F25EA-4E5C-4AFD-A7E3-C15379F4A651}" dt="2021-04-06T15:47:22.864" v="385" actId="1076"/>
          <ac:picMkLst>
            <pc:docMk/>
            <pc:sldMk cId="1956738725" sldId="264"/>
            <ac:picMk id="4" creationId="{C2903F45-699C-41B3-AE0A-F5BC29FE00C1}"/>
          </ac:picMkLst>
        </pc:picChg>
      </pc:sldChg>
      <pc:sldChg chg="addSp delSp modSp mod modNotesTx">
        <pc:chgData name="Aimee Kimball" userId="b9fe4d7227ad6471" providerId="LiveId" clId="{299F25EA-4E5C-4AFD-A7E3-C15379F4A651}" dt="2021-04-06T16:22:52.687" v="948" actId="6549"/>
        <pc:sldMkLst>
          <pc:docMk/>
          <pc:sldMk cId="763561334" sldId="275"/>
        </pc:sldMkLst>
        <pc:spChg chg="add del mod">
          <ac:chgData name="Aimee Kimball" userId="b9fe4d7227ad6471" providerId="LiveId" clId="{299F25EA-4E5C-4AFD-A7E3-C15379F4A651}" dt="2021-04-06T14:23:40.030" v="191" actId="1076"/>
          <ac:spMkLst>
            <pc:docMk/>
            <pc:sldMk cId="763561334" sldId="275"/>
            <ac:spMk id="2" creationId="{00000000-0000-0000-0000-000000000000}"/>
          </ac:spMkLst>
        </pc:spChg>
        <pc:spChg chg="add del mod">
          <ac:chgData name="Aimee Kimball" userId="b9fe4d7227ad6471" providerId="LiveId" clId="{299F25EA-4E5C-4AFD-A7E3-C15379F4A651}" dt="2021-04-06T14:23:25.069" v="184" actId="478"/>
          <ac:spMkLst>
            <pc:docMk/>
            <pc:sldMk cId="763561334" sldId="275"/>
            <ac:spMk id="4" creationId="{B1280B6D-C89D-42A6-A841-484647CD5CC6}"/>
          </ac:spMkLst>
        </pc:spChg>
        <pc:spChg chg="del">
          <ac:chgData name="Aimee Kimball" userId="b9fe4d7227ad6471" providerId="LiveId" clId="{299F25EA-4E5C-4AFD-A7E3-C15379F4A651}" dt="2021-04-06T14:22:43.367" v="172" actId="478"/>
          <ac:spMkLst>
            <pc:docMk/>
            <pc:sldMk cId="763561334" sldId="275"/>
            <ac:spMk id="7" creationId="{859BD09E-45D6-4BED-8C4B-4EFCB0BEC495}"/>
          </ac:spMkLst>
        </pc:spChg>
        <pc:spChg chg="add mod">
          <ac:chgData name="Aimee Kimball" userId="b9fe4d7227ad6471" providerId="LiveId" clId="{299F25EA-4E5C-4AFD-A7E3-C15379F4A651}" dt="2021-04-06T14:22:49.764" v="175" actId="122"/>
          <ac:spMkLst>
            <pc:docMk/>
            <pc:sldMk cId="763561334" sldId="275"/>
            <ac:spMk id="11" creationId="{9D249FAD-7893-4A9D-9280-97B93D8D803A}"/>
          </ac:spMkLst>
        </pc:spChg>
        <pc:spChg chg="add mod ord">
          <ac:chgData name="Aimee Kimball" userId="b9fe4d7227ad6471" providerId="LiveId" clId="{299F25EA-4E5C-4AFD-A7E3-C15379F4A651}" dt="2021-04-06T14:23:37.358" v="190" actId="167"/>
          <ac:spMkLst>
            <pc:docMk/>
            <pc:sldMk cId="763561334" sldId="275"/>
            <ac:spMk id="16" creationId="{B96B60F8-99F3-4169-AFC3-3E2FA6F36C28}"/>
          </ac:spMkLst>
        </pc:spChg>
        <pc:picChg chg="del">
          <ac:chgData name="Aimee Kimball" userId="b9fe4d7227ad6471" providerId="LiveId" clId="{299F25EA-4E5C-4AFD-A7E3-C15379F4A651}" dt="2021-04-06T14:22:28.452" v="171" actId="478"/>
          <ac:picMkLst>
            <pc:docMk/>
            <pc:sldMk cId="763561334" sldId="275"/>
            <ac:picMk id="8" creationId="{00000000-0000-0000-0000-000000000000}"/>
          </ac:picMkLst>
        </pc:picChg>
        <pc:picChg chg="add mod">
          <ac:chgData name="Aimee Kimball" userId="b9fe4d7227ad6471" providerId="LiveId" clId="{299F25EA-4E5C-4AFD-A7E3-C15379F4A651}" dt="2021-04-06T14:22:44.208" v="173"/>
          <ac:picMkLst>
            <pc:docMk/>
            <pc:sldMk cId="763561334" sldId="275"/>
            <ac:picMk id="12" creationId="{745E9D86-FCD8-45CA-B487-4F5101A987B1}"/>
          </ac:picMkLst>
        </pc:picChg>
        <pc:picChg chg="add mod">
          <ac:chgData name="Aimee Kimball" userId="b9fe4d7227ad6471" providerId="LiveId" clId="{299F25EA-4E5C-4AFD-A7E3-C15379F4A651}" dt="2021-04-06T14:23:13.797" v="182"/>
          <ac:picMkLst>
            <pc:docMk/>
            <pc:sldMk cId="763561334" sldId="275"/>
            <ac:picMk id="15" creationId="{58938E2A-6CB9-4FD9-93E0-0E526EBF8EA4}"/>
          </ac:picMkLst>
        </pc:picChg>
        <pc:cxnChg chg="del">
          <ac:chgData name="Aimee Kimball" userId="b9fe4d7227ad6471" providerId="LiveId" clId="{299F25EA-4E5C-4AFD-A7E3-C15379F4A651}" dt="2021-04-06T14:22:58.952" v="176" actId="478"/>
          <ac:cxnSpMkLst>
            <pc:docMk/>
            <pc:sldMk cId="763561334" sldId="275"/>
            <ac:cxnSpMk id="9" creationId="{4B00A4D9-4591-4150-BF2E-9EE2F70E73E8}"/>
          </ac:cxnSpMkLst>
        </pc:cxnChg>
        <pc:cxnChg chg="del">
          <ac:chgData name="Aimee Kimball" userId="b9fe4d7227ad6471" providerId="LiveId" clId="{299F25EA-4E5C-4AFD-A7E3-C15379F4A651}" dt="2021-04-06T14:22:59.917" v="177" actId="478"/>
          <ac:cxnSpMkLst>
            <pc:docMk/>
            <pc:sldMk cId="763561334" sldId="275"/>
            <ac:cxnSpMk id="10" creationId="{4212FF1E-E528-4222-85DC-6C00BE68A280}"/>
          </ac:cxnSpMkLst>
        </pc:cxnChg>
        <pc:cxnChg chg="add del mod">
          <ac:chgData name="Aimee Kimball" userId="b9fe4d7227ad6471" providerId="LiveId" clId="{299F25EA-4E5C-4AFD-A7E3-C15379F4A651}" dt="2021-04-06T14:23:33.936" v="188" actId="478"/>
          <ac:cxnSpMkLst>
            <pc:docMk/>
            <pc:sldMk cId="763561334" sldId="275"/>
            <ac:cxnSpMk id="13" creationId="{B8118FFC-A99D-4B2E-ACDC-8D347D4A741C}"/>
          </ac:cxnSpMkLst>
        </pc:cxnChg>
        <pc:cxnChg chg="add del mod">
          <ac:chgData name="Aimee Kimball" userId="b9fe4d7227ad6471" providerId="LiveId" clId="{299F25EA-4E5C-4AFD-A7E3-C15379F4A651}" dt="2021-04-06T14:23:32.917" v="187" actId="478"/>
          <ac:cxnSpMkLst>
            <pc:docMk/>
            <pc:sldMk cId="763561334" sldId="275"/>
            <ac:cxnSpMk id="14" creationId="{86DDED54-66FD-4BE8-BFDF-3ECF2CA5049B}"/>
          </ac:cxnSpMkLst>
        </pc:cxnChg>
      </pc:sldChg>
      <pc:sldChg chg="modSp add del mod">
        <pc:chgData name="Aimee Kimball" userId="b9fe4d7227ad6471" providerId="LiveId" clId="{299F25EA-4E5C-4AFD-A7E3-C15379F4A651}" dt="2021-04-06T17:36:24.090" v="1141"/>
        <pc:sldMkLst>
          <pc:docMk/>
          <pc:sldMk cId="0" sldId="324"/>
        </pc:sldMkLst>
        <pc:spChg chg="mod">
          <ac:chgData name="Aimee Kimball" userId="b9fe4d7227ad6471" providerId="LiveId" clId="{299F25EA-4E5C-4AFD-A7E3-C15379F4A651}" dt="2021-04-06T17:36:24.090" v="1141"/>
          <ac:spMkLst>
            <pc:docMk/>
            <pc:sldMk cId="0" sldId="324"/>
            <ac:spMk id="5122" creationId="{00000000-0000-0000-0000-000000000000}"/>
          </ac:spMkLst>
        </pc:spChg>
      </pc:sldChg>
      <pc:sldChg chg="addSp delSp modSp mod ord">
        <pc:chgData name="Aimee Kimball" userId="b9fe4d7227ad6471" providerId="LiveId" clId="{299F25EA-4E5C-4AFD-A7E3-C15379F4A651}" dt="2021-04-06T15:14:13.743" v="252"/>
        <pc:sldMkLst>
          <pc:docMk/>
          <pc:sldMk cId="0" sldId="328"/>
        </pc:sldMkLst>
        <pc:cxnChg chg="del">
          <ac:chgData name="Aimee Kimball" userId="b9fe4d7227ad6471" providerId="LiveId" clId="{299F25EA-4E5C-4AFD-A7E3-C15379F4A651}" dt="2021-04-06T14:20:08.070" v="121" actId="478"/>
          <ac:cxnSpMkLst>
            <pc:docMk/>
            <pc:sldMk cId="0" sldId="328"/>
            <ac:cxnSpMk id="5" creationId="{46BD9C76-8A7A-46E6-A0A6-7F3AAFEDF39D}"/>
          </ac:cxnSpMkLst>
        </pc:cxnChg>
        <pc:cxnChg chg="add mod">
          <ac:chgData name="Aimee Kimball" userId="b9fe4d7227ad6471" providerId="LiveId" clId="{299F25EA-4E5C-4AFD-A7E3-C15379F4A651}" dt="2021-04-06T14:20:08.273" v="122"/>
          <ac:cxnSpMkLst>
            <pc:docMk/>
            <pc:sldMk cId="0" sldId="328"/>
            <ac:cxnSpMk id="7" creationId="{85B3D46F-B011-404E-BA58-B4E8D70F20A4}"/>
          </ac:cxnSpMkLst>
        </pc:cxnChg>
      </pc:sldChg>
      <pc:sldChg chg="addSp delSp modSp mod ord">
        <pc:chgData name="Aimee Kimball" userId="b9fe4d7227ad6471" providerId="LiveId" clId="{299F25EA-4E5C-4AFD-A7E3-C15379F4A651}" dt="2021-04-06T15:58:57.089" v="397"/>
        <pc:sldMkLst>
          <pc:docMk/>
          <pc:sldMk cId="0" sldId="345"/>
        </pc:sldMkLst>
        <pc:spChg chg="mod">
          <ac:chgData name="Aimee Kimball" userId="b9fe4d7227ad6471" providerId="LiveId" clId="{299F25EA-4E5C-4AFD-A7E3-C15379F4A651}" dt="2021-04-06T14:20:20.806" v="128" actId="1076"/>
          <ac:spMkLst>
            <pc:docMk/>
            <pc:sldMk cId="0" sldId="345"/>
            <ac:spMk id="108546" creationId="{00000000-0000-0000-0000-000000000000}"/>
          </ac:spMkLst>
        </pc:spChg>
        <pc:cxnChg chg="del">
          <ac:chgData name="Aimee Kimball" userId="b9fe4d7227ad6471" providerId="LiveId" clId="{299F25EA-4E5C-4AFD-A7E3-C15379F4A651}" dt="2021-04-06T14:20:15.971" v="125" actId="478"/>
          <ac:cxnSpMkLst>
            <pc:docMk/>
            <pc:sldMk cId="0" sldId="345"/>
            <ac:cxnSpMk id="5" creationId="{6A34E47A-306E-4687-990E-72283D9919DA}"/>
          </ac:cxnSpMkLst>
        </pc:cxnChg>
        <pc:cxnChg chg="add mod">
          <ac:chgData name="Aimee Kimball" userId="b9fe4d7227ad6471" providerId="LiveId" clId="{299F25EA-4E5C-4AFD-A7E3-C15379F4A651}" dt="2021-04-06T14:20:18.825" v="127" actId="1076"/>
          <ac:cxnSpMkLst>
            <pc:docMk/>
            <pc:sldMk cId="0" sldId="345"/>
            <ac:cxnSpMk id="7" creationId="{2656549D-B702-414E-A2AF-F432D4A370FE}"/>
          </ac:cxnSpMkLst>
        </pc:cxnChg>
      </pc:sldChg>
      <pc:sldChg chg="addSp delSp modSp mod delAnim modAnim">
        <pc:chgData name="Aimee Kimball" userId="b9fe4d7227ad6471" providerId="LiveId" clId="{299F25EA-4E5C-4AFD-A7E3-C15379F4A651}" dt="2021-04-06T17:26:53.456" v="1095" actId="1076"/>
        <pc:sldMkLst>
          <pc:docMk/>
          <pc:sldMk cId="3600789228" sldId="355"/>
        </pc:sldMkLst>
        <pc:spChg chg="mod">
          <ac:chgData name="Aimee Kimball" userId="b9fe4d7227ad6471" providerId="LiveId" clId="{299F25EA-4E5C-4AFD-A7E3-C15379F4A651}" dt="2021-04-06T15:50:29.667" v="390" actId="20577"/>
          <ac:spMkLst>
            <pc:docMk/>
            <pc:sldMk cId="3600789228" sldId="355"/>
            <ac:spMk id="115716" creationId="{00000000-0000-0000-0000-000000000000}"/>
          </ac:spMkLst>
        </pc:spChg>
        <pc:picChg chg="mod">
          <ac:chgData name="Aimee Kimball" userId="b9fe4d7227ad6471" providerId="LiveId" clId="{299F25EA-4E5C-4AFD-A7E3-C15379F4A651}" dt="2021-04-06T17:26:53.456" v="1095" actId="1076"/>
          <ac:picMkLst>
            <pc:docMk/>
            <pc:sldMk cId="3600789228" sldId="355"/>
            <ac:picMk id="4" creationId="{00000000-0000-0000-0000-000000000000}"/>
          </ac:picMkLst>
        </pc:picChg>
        <pc:picChg chg="del">
          <ac:chgData name="Aimee Kimball" userId="b9fe4d7227ad6471" providerId="LiveId" clId="{299F25EA-4E5C-4AFD-A7E3-C15379F4A651}" dt="2021-04-06T15:13:58.841" v="247" actId="478"/>
          <ac:picMkLst>
            <pc:docMk/>
            <pc:sldMk cId="3600789228" sldId="355"/>
            <ac:picMk id="5" creationId="{00000000-0000-0000-0000-000000000000}"/>
          </ac:picMkLst>
        </pc:picChg>
        <pc:picChg chg="add mod">
          <ac:chgData name="Aimee Kimball" userId="b9fe4d7227ad6471" providerId="LiveId" clId="{299F25EA-4E5C-4AFD-A7E3-C15379F4A651}" dt="2021-04-06T17:26:49.154" v="1093" actId="14100"/>
          <ac:picMkLst>
            <pc:docMk/>
            <pc:sldMk cId="3600789228" sldId="355"/>
            <ac:picMk id="8" creationId="{E7555437-6B07-47C8-B02B-EE8D657DE819}"/>
          </ac:picMkLst>
        </pc:picChg>
        <pc:cxnChg chg="del">
          <ac:chgData name="Aimee Kimball" userId="b9fe4d7227ad6471" providerId="LiveId" clId="{299F25EA-4E5C-4AFD-A7E3-C15379F4A651}" dt="2021-04-06T14:20:02.624" v="119" actId="478"/>
          <ac:cxnSpMkLst>
            <pc:docMk/>
            <pc:sldMk cId="3600789228" sldId="355"/>
            <ac:cxnSpMk id="6" creationId="{3535C560-A416-45A8-894E-AA0215E07CE7}"/>
          </ac:cxnSpMkLst>
        </pc:cxnChg>
        <pc:cxnChg chg="add mod">
          <ac:chgData name="Aimee Kimball" userId="b9fe4d7227ad6471" providerId="LiveId" clId="{299F25EA-4E5C-4AFD-A7E3-C15379F4A651}" dt="2021-04-06T14:20:02.796" v="120"/>
          <ac:cxnSpMkLst>
            <pc:docMk/>
            <pc:sldMk cId="3600789228" sldId="355"/>
            <ac:cxnSpMk id="7" creationId="{0A564930-5181-4C90-84FE-6E1C734C590B}"/>
          </ac:cxnSpMkLst>
        </pc:cxnChg>
      </pc:sldChg>
      <pc:sldChg chg="addSp delSp modSp mod ord">
        <pc:chgData name="Aimee Kimball" userId="b9fe4d7227ad6471" providerId="LiveId" clId="{299F25EA-4E5C-4AFD-A7E3-C15379F4A651}" dt="2021-04-06T17:59:06.222" v="1359"/>
        <pc:sldMkLst>
          <pc:docMk/>
          <pc:sldMk cId="0" sldId="367"/>
        </pc:sldMkLst>
        <pc:cxnChg chg="del">
          <ac:chgData name="Aimee Kimball" userId="b9fe4d7227ad6471" providerId="LiveId" clId="{299F25EA-4E5C-4AFD-A7E3-C15379F4A651}" dt="2021-04-06T14:22:19.997" v="169" actId="478"/>
          <ac:cxnSpMkLst>
            <pc:docMk/>
            <pc:sldMk cId="0" sldId="367"/>
            <ac:cxnSpMk id="4" creationId="{4CEAEE07-5128-4F0B-86FA-AFEEFA1E96CB}"/>
          </ac:cxnSpMkLst>
        </pc:cxnChg>
        <pc:cxnChg chg="add mod">
          <ac:chgData name="Aimee Kimball" userId="b9fe4d7227ad6471" providerId="LiveId" clId="{299F25EA-4E5C-4AFD-A7E3-C15379F4A651}" dt="2021-04-06T14:22:20.466" v="170"/>
          <ac:cxnSpMkLst>
            <pc:docMk/>
            <pc:sldMk cId="0" sldId="367"/>
            <ac:cxnSpMk id="8" creationId="{E949B42B-D4E7-41F8-BD56-112E084D8CCE}"/>
          </ac:cxnSpMkLst>
        </pc:cxnChg>
      </pc:sldChg>
      <pc:sldChg chg="addSp delSp modSp mod ord addAnim delAnim">
        <pc:chgData name="Aimee Kimball" userId="b9fe4d7227ad6471" providerId="LiveId" clId="{299F25EA-4E5C-4AFD-A7E3-C15379F4A651}" dt="2021-04-06T17:23:13.995" v="1043" actId="14100"/>
        <pc:sldMkLst>
          <pc:docMk/>
          <pc:sldMk cId="3942381722" sldId="368"/>
        </pc:sldMkLst>
        <pc:spChg chg="add mod">
          <ac:chgData name="Aimee Kimball" userId="b9fe4d7227ad6471" providerId="LiveId" clId="{299F25EA-4E5C-4AFD-A7E3-C15379F4A651}" dt="2021-04-06T17:23:13.995" v="1043" actId="14100"/>
          <ac:spMkLst>
            <pc:docMk/>
            <pc:sldMk cId="3942381722" sldId="368"/>
            <ac:spMk id="10" creationId="{BA1DD365-B3AB-4018-8402-9122370C5F2A}"/>
          </ac:spMkLst>
        </pc:spChg>
        <pc:picChg chg="mod">
          <ac:chgData name="Aimee Kimball" userId="b9fe4d7227ad6471" providerId="LiveId" clId="{299F25EA-4E5C-4AFD-A7E3-C15379F4A651}" dt="2021-04-06T15:46:44.536" v="383" actId="1076"/>
          <ac:picMkLst>
            <pc:docMk/>
            <pc:sldMk cId="3942381722" sldId="368"/>
            <ac:picMk id="2" creationId="{00000000-0000-0000-0000-000000000000}"/>
          </ac:picMkLst>
        </pc:picChg>
        <pc:picChg chg="add del mod">
          <ac:chgData name="Aimee Kimball" userId="b9fe4d7227ad6471" providerId="LiveId" clId="{299F25EA-4E5C-4AFD-A7E3-C15379F4A651}" dt="2021-04-06T15:46:41.427" v="382" actId="1076"/>
          <ac:picMkLst>
            <pc:docMk/>
            <pc:sldMk cId="3942381722" sldId="368"/>
            <ac:picMk id="9" creationId="{B485987E-EAB5-4DFF-B41B-077F53CA160C}"/>
          </ac:picMkLst>
        </pc:picChg>
        <pc:cxnChg chg="del">
          <ac:chgData name="Aimee Kimball" userId="b9fe4d7227ad6471" providerId="LiveId" clId="{299F25EA-4E5C-4AFD-A7E3-C15379F4A651}" dt="2021-04-06T14:20:11.479" v="123" actId="478"/>
          <ac:cxnSpMkLst>
            <pc:docMk/>
            <pc:sldMk cId="3942381722" sldId="368"/>
            <ac:cxnSpMk id="6" creationId="{50ACEA76-12EE-41CD-9DE2-F8C6253C1046}"/>
          </ac:cxnSpMkLst>
        </pc:cxnChg>
        <pc:cxnChg chg="add mod">
          <ac:chgData name="Aimee Kimball" userId="b9fe4d7227ad6471" providerId="LiveId" clId="{299F25EA-4E5C-4AFD-A7E3-C15379F4A651}" dt="2021-04-06T14:20:11.714" v="124"/>
          <ac:cxnSpMkLst>
            <pc:docMk/>
            <pc:sldMk cId="3942381722" sldId="368"/>
            <ac:cxnSpMk id="8" creationId="{CF4CD1D9-BF95-42C9-B3B1-29763261757F}"/>
          </ac:cxnSpMkLst>
        </pc:cxnChg>
      </pc:sldChg>
      <pc:sldChg chg="delSp modSp mod ord">
        <pc:chgData name="Aimee Kimball" userId="b9fe4d7227ad6471" providerId="LiveId" clId="{299F25EA-4E5C-4AFD-A7E3-C15379F4A651}" dt="2021-04-06T16:22:34.112" v="947"/>
        <pc:sldMkLst>
          <pc:docMk/>
          <pc:sldMk cId="2315812925" sldId="381"/>
        </pc:sldMkLst>
        <pc:spChg chg="mod">
          <ac:chgData name="Aimee Kimball" userId="b9fe4d7227ad6471" providerId="LiveId" clId="{299F25EA-4E5C-4AFD-A7E3-C15379F4A651}" dt="2021-04-06T16:20:46.805" v="931" actId="207"/>
          <ac:spMkLst>
            <pc:docMk/>
            <pc:sldMk cId="2315812925" sldId="381"/>
            <ac:spMk id="2" creationId="{9F3CB341-55E8-4955-AB91-EAEC5E0CDC29}"/>
          </ac:spMkLst>
        </pc:spChg>
        <pc:spChg chg="mod">
          <ac:chgData name="Aimee Kimball" userId="b9fe4d7227ad6471" providerId="LiveId" clId="{299F25EA-4E5C-4AFD-A7E3-C15379F4A651}" dt="2021-04-06T16:20:59.861" v="937" actId="1076"/>
          <ac:spMkLst>
            <pc:docMk/>
            <pc:sldMk cId="2315812925" sldId="381"/>
            <ac:spMk id="3" creationId="{3A9FE0FE-4E87-436F-9DEF-E3D93316E88F}"/>
          </ac:spMkLst>
        </pc:spChg>
        <pc:spChg chg="del mod">
          <ac:chgData name="Aimee Kimball" userId="b9fe4d7227ad6471" providerId="LiveId" clId="{299F25EA-4E5C-4AFD-A7E3-C15379F4A651}" dt="2021-04-06T16:20:57.467" v="936" actId="478"/>
          <ac:spMkLst>
            <pc:docMk/>
            <pc:sldMk cId="2315812925" sldId="381"/>
            <ac:spMk id="4" creationId="{4B89CEB1-3189-4462-A67A-2DDD8796ECC8}"/>
          </ac:spMkLst>
        </pc:spChg>
        <pc:spChg chg="mod">
          <ac:chgData name="Aimee Kimball" userId="b9fe4d7227ad6471" providerId="LiveId" clId="{299F25EA-4E5C-4AFD-A7E3-C15379F4A651}" dt="2021-04-06T16:21:18.183" v="944" actId="1076"/>
          <ac:spMkLst>
            <pc:docMk/>
            <pc:sldMk cId="2315812925" sldId="381"/>
            <ac:spMk id="9" creationId="{9041C531-5CFC-4640-8E07-1B3D85C7AB94}"/>
          </ac:spMkLst>
        </pc:spChg>
        <pc:spChg chg="del mod">
          <ac:chgData name="Aimee Kimball" userId="b9fe4d7227ad6471" providerId="LiveId" clId="{299F25EA-4E5C-4AFD-A7E3-C15379F4A651}" dt="2021-04-06T16:21:15.160" v="943" actId="478"/>
          <ac:spMkLst>
            <pc:docMk/>
            <pc:sldMk cId="2315812925" sldId="381"/>
            <ac:spMk id="12" creationId="{0493F74F-146D-4DF1-BC93-0EE9329ABDDF}"/>
          </ac:spMkLst>
        </pc:spChg>
        <pc:spChg chg="mod">
          <ac:chgData name="Aimee Kimball" userId="b9fe4d7227ad6471" providerId="LiveId" clId="{299F25EA-4E5C-4AFD-A7E3-C15379F4A651}" dt="2021-04-06T16:21:02.576" v="938" actId="1076"/>
          <ac:spMkLst>
            <pc:docMk/>
            <pc:sldMk cId="2315812925" sldId="381"/>
            <ac:spMk id="13" creationId="{EDF3D834-3609-4B53-AAB3-B90DE83BC762}"/>
          </ac:spMkLst>
        </pc:spChg>
        <pc:spChg chg="mod">
          <ac:chgData name="Aimee Kimball" userId="b9fe4d7227ad6471" providerId="LiveId" clId="{299F25EA-4E5C-4AFD-A7E3-C15379F4A651}" dt="2021-04-06T16:21:04.949" v="939" actId="1076"/>
          <ac:spMkLst>
            <pc:docMk/>
            <pc:sldMk cId="2315812925" sldId="381"/>
            <ac:spMk id="14" creationId="{900F1D7E-C537-4E7D-BAAF-CA52257117A9}"/>
          </ac:spMkLst>
        </pc:spChg>
        <pc:spChg chg="mod">
          <ac:chgData name="Aimee Kimball" userId="b9fe4d7227ad6471" providerId="LiveId" clId="{299F25EA-4E5C-4AFD-A7E3-C15379F4A651}" dt="2021-04-06T16:21:07.601" v="940" actId="1076"/>
          <ac:spMkLst>
            <pc:docMk/>
            <pc:sldMk cId="2315812925" sldId="381"/>
            <ac:spMk id="21" creationId="{D6B3CAB8-C62E-4B53-817F-CA4BE66D7B22}"/>
          </ac:spMkLst>
        </pc:spChg>
      </pc:sldChg>
      <pc:sldChg chg="add del ord">
        <pc:chgData name="Aimee Kimball" userId="b9fe4d7227ad6471" providerId="LiveId" clId="{299F25EA-4E5C-4AFD-A7E3-C15379F4A651}" dt="2021-04-06T17:42:21.988" v="1182" actId="47"/>
        <pc:sldMkLst>
          <pc:docMk/>
          <pc:sldMk cId="2806602847" sldId="723"/>
        </pc:sldMkLst>
      </pc:sldChg>
      <pc:sldChg chg="add">
        <pc:chgData name="Aimee Kimball" userId="b9fe4d7227ad6471" providerId="LiveId" clId="{299F25EA-4E5C-4AFD-A7E3-C15379F4A651}" dt="2021-04-06T14:48:28.534" v="194"/>
        <pc:sldMkLst>
          <pc:docMk/>
          <pc:sldMk cId="606611556" sldId="730"/>
        </pc:sldMkLst>
      </pc:sldChg>
      <pc:sldChg chg="add">
        <pc:chgData name="Aimee Kimball" userId="b9fe4d7227ad6471" providerId="LiveId" clId="{299F25EA-4E5C-4AFD-A7E3-C15379F4A651}" dt="2021-04-06T14:48:09.391" v="193"/>
        <pc:sldMkLst>
          <pc:docMk/>
          <pc:sldMk cId="4066275414" sldId="777"/>
        </pc:sldMkLst>
      </pc:sldChg>
      <pc:sldChg chg="addSp delSp modSp mod ord modNotesTx">
        <pc:chgData name="Aimee Kimball" userId="b9fe4d7227ad6471" providerId="LiveId" clId="{299F25EA-4E5C-4AFD-A7E3-C15379F4A651}" dt="2021-04-06T16:23:12.759" v="949" actId="6549"/>
        <pc:sldMkLst>
          <pc:docMk/>
          <pc:sldMk cId="1376931802" sldId="782"/>
        </pc:sldMkLst>
        <pc:spChg chg="mod">
          <ac:chgData name="Aimee Kimball" userId="b9fe4d7227ad6471" providerId="LiveId" clId="{299F25EA-4E5C-4AFD-A7E3-C15379F4A651}" dt="2021-04-06T14:20:27.220" v="132" actId="6549"/>
          <ac:spMkLst>
            <pc:docMk/>
            <pc:sldMk cId="1376931802" sldId="782"/>
            <ac:spMk id="34818" creationId="{00000000-0000-0000-0000-000000000000}"/>
          </ac:spMkLst>
        </pc:spChg>
        <pc:graphicFrameChg chg="del">
          <ac:chgData name="Aimee Kimball" userId="b9fe4d7227ad6471" providerId="LiveId" clId="{299F25EA-4E5C-4AFD-A7E3-C15379F4A651}" dt="2021-04-06T14:20:48.823" v="133" actId="478"/>
          <ac:graphicFrameMkLst>
            <pc:docMk/>
            <pc:sldMk cId="1376931802" sldId="782"/>
            <ac:graphicFrameMk id="4" creationId="{209A6F4E-2B25-4694-84E1-B88706394DA7}"/>
          </ac:graphicFrameMkLst>
        </pc:graphicFrameChg>
        <pc:picChg chg="mod">
          <ac:chgData name="Aimee Kimball" userId="b9fe4d7227ad6471" providerId="LiveId" clId="{299F25EA-4E5C-4AFD-A7E3-C15379F4A651}" dt="2021-04-06T14:20:55.350" v="136" actId="1076"/>
          <ac:picMkLst>
            <pc:docMk/>
            <pc:sldMk cId="1376931802" sldId="782"/>
            <ac:picMk id="8" creationId="{3E0A4C11-CE00-4775-8276-8DFC2F29BF1A}"/>
          </ac:picMkLst>
        </pc:picChg>
        <pc:cxnChg chg="del">
          <ac:chgData name="Aimee Kimball" userId="b9fe4d7227ad6471" providerId="LiveId" clId="{299F25EA-4E5C-4AFD-A7E3-C15379F4A651}" dt="2021-04-06T14:20:23.720" v="129" actId="478"/>
          <ac:cxnSpMkLst>
            <pc:docMk/>
            <pc:sldMk cId="1376931802" sldId="782"/>
            <ac:cxnSpMk id="5" creationId="{66B0F6C8-97F1-4B8F-8BAC-9634843BA72C}"/>
          </ac:cxnSpMkLst>
        </pc:cxnChg>
        <pc:cxnChg chg="add mod">
          <ac:chgData name="Aimee Kimball" userId="b9fe4d7227ad6471" providerId="LiveId" clId="{299F25EA-4E5C-4AFD-A7E3-C15379F4A651}" dt="2021-04-06T14:20:25.490" v="131" actId="1076"/>
          <ac:cxnSpMkLst>
            <pc:docMk/>
            <pc:sldMk cId="1376931802" sldId="782"/>
            <ac:cxnSpMk id="6" creationId="{1F025F8A-C134-4C6E-93C7-FD821F97E326}"/>
          </ac:cxnSpMkLst>
        </pc:cxnChg>
      </pc:sldChg>
      <pc:sldChg chg="addSp delSp modSp mod ord delAnim modAnim">
        <pc:chgData name="Aimee Kimball" userId="b9fe4d7227ad6471" providerId="LiveId" clId="{299F25EA-4E5C-4AFD-A7E3-C15379F4A651}" dt="2021-04-06T17:46:03.575" v="1209"/>
        <pc:sldMkLst>
          <pc:docMk/>
          <pc:sldMk cId="2722315171" sldId="784"/>
        </pc:sldMkLst>
        <pc:spChg chg="mod">
          <ac:chgData name="Aimee Kimball" userId="b9fe4d7227ad6471" providerId="LiveId" clId="{299F25EA-4E5C-4AFD-A7E3-C15379F4A651}" dt="2021-04-06T14:22:16.040" v="168" actId="20577"/>
          <ac:spMkLst>
            <pc:docMk/>
            <pc:sldMk cId="2722315171" sldId="784"/>
            <ac:spMk id="2" creationId="{D6EE7E5C-7BCD-423F-ACBE-73D8D968A24F}"/>
          </ac:spMkLst>
        </pc:spChg>
        <pc:spChg chg="mod">
          <ac:chgData name="Aimee Kimball" userId="b9fe4d7227ad6471" providerId="LiveId" clId="{299F25EA-4E5C-4AFD-A7E3-C15379F4A651}" dt="2021-04-06T17:40:20.230" v="1181" actId="1076"/>
          <ac:spMkLst>
            <pc:docMk/>
            <pc:sldMk cId="2722315171" sldId="784"/>
            <ac:spMk id="3" creationId="{7675CFE9-98FB-4841-88A4-C50063E27807}"/>
          </ac:spMkLst>
        </pc:spChg>
        <pc:spChg chg="mod">
          <ac:chgData name="Aimee Kimball" userId="b9fe4d7227ad6471" providerId="LiveId" clId="{299F25EA-4E5C-4AFD-A7E3-C15379F4A651}" dt="2021-04-06T17:39:32.167" v="1169" actId="20577"/>
          <ac:spMkLst>
            <pc:docMk/>
            <pc:sldMk cId="2722315171" sldId="784"/>
            <ac:spMk id="18" creationId="{C8F83915-4585-45AC-BDF0-C34C01FDA041}"/>
          </ac:spMkLst>
        </pc:spChg>
        <pc:picChg chg="add del mod">
          <ac:chgData name="Aimee Kimball" userId="b9fe4d7227ad6471" providerId="LiveId" clId="{299F25EA-4E5C-4AFD-A7E3-C15379F4A651}" dt="2021-04-06T17:42:49.760" v="1183" actId="21"/>
          <ac:picMkLst>
            <pc:docMk/>
            <pc:sldMk cId="2722315171" sldId="784"/>
            <ac:picMk id="22" creationId="{D6D8ECFD-6D7E-4FA3-9628-E3751E42AD67}"/>
          </ac:picMkLst>
        </pc:picChg>
        <pc:picChg chg="add mod">
          <ac:chgData name="Aimee Kimball" userId="b9fe4d7227ad6471" providerId="LiveId" clId="{299F25EA-4E5C-4AFD-A7E3-C15379F4A651}" dt="2021-04-06T17:43:23.320" v="1188"/>
          <ac:picMkLst>
            <pc:docMk/>
            <pc:sldMk cId="2722315171" sldId="784"/>
            <ac:picMk id="23" creationId="{77B2C2A5-8DCB-4EE8-8720-C8C080212E60}"/>
          </ac:picMkLst>
        </pc:picChg>
        <pc:picChg chg="add del mod">
          <ac:chgData name="Aimee Kimball" userId="b9fe4d7227ad6471" providerId="LiveId" clId="{299F25EA-4E5C-4AFD-A7E3-C15379F4A651}" dt="2021-04-06T17:44:54.543" v="1200" actId="478"/>
          <ac:picMkLst>
            <pc:docMk/>
            <pc:sldMk cId="2722315171" sldId="784"/>
            <ac:picMk id="24" creationId="{9702D40E-F456-4766-A419-5B74D6F5D3FC}"/>
          </ac:picMkLst>
        </pc:picChg>
      </pc:sldChg>
      <pc:sldChg chg="addSp delSp modSp mod ord">
        <pc:chgData name="Aimee Kimball" userId="b9fe4d7227ad6471" providerId="LiveId" clId="{299F25EA-4E5C-4AFD-A7E3-C15379F4A651}" dt="2021-04-06T17:53:54.925" v="1336" actId="20577"/>
        <pc:sldMkLst>
          <pc:docMk/>
          <pc:sldMk cId="2350321964" sldId="788"/>
        </pc:sldMkLst>
        <pc:spChg chg="mod">
          <ac:chgData name="Aimee Kimball" userId="b9fe4d7227ad6471" providerId="LiveId" clId="{299F25EA-4E5C-4AFD-A7E3-C15379F4A651}" dt="2021-04-06T17:53:54.925" v="1336" actId="20577"/>
          <ac:spMkLst>
            <pc:docMk/>
            <pc:sldMk cId="2350321964" sldId="788"/>
            <ac:spMk id="8" creationId="{00000000-0000-0000-0000-000000000000}"/>
          </ac:spMkLst>
        </pc:spChg>
        <pc:cxnChg chg="del">
          <ac:chgData name="Aimee Kimball" userId="b9fe4d7227ad6471" providerId="LiveId" clId="{299F25EA-4E5C-4AFD-A7E3-C15379F4A651}" dt="2021-04-06T14:21:42.197" v="151" actId="478"/>
          <ac:cxnSpMkLst>
            <pc:docMk/>
            <pc:sldMk cId="2350321964" sldId="788"/>
            <ac:cxnSpMk id="6" creationId="{BBD1CD16-2313-4C98-906E-E88008ABE439}"/>
          </ac:cxnSpMkLst>
        </pc:cxnChg>
        <pc:cxnChg chg="add mod">
          <ac:chgData name="Aimee Kimball" userId="b9fe4d7227ad6471" providerId="LiveId" clId="{299F25EA-4E5C-4AFD-A7E3-C15379F4A651}" dt="2021-04-06T14:21:42.527" v="152"/>
          <ac:cxnSpMkLst>
            <pc:docMk/>
            <pc:sldMk cId="2350321964" sldId="788"/>
            <ac:cxnSpMk id="7" creationId="{CFDFA3B1-4AF0-418E-B7BC-728132F08638}"/>
          </ac:cxnSpMkLst>
        </pc:cxnChg>
      </pc:sldChg>
      <pc:sldChg chg="addSp delSp modSp mod ord">
        <pc:chgData name="Aimee Kimball" userId="b9fe4d7227ad6471" providerId="LiveId" clId="{299F25EA-4E5C-4AFD-A7E3-C15379F4A651}" dt="2021-04-06T17:48:59.029" v="1225" actId="1076"/>
        <pc:sldMkLst>
          <pc:docMk/>
          <pc:sldMk cId="300672315" sldId="792"/>
        </pc:sldMkLst>
        <pc:spChg chg="mod">
          <ac:chgData name="Aimee Kimball" userId="b9fe4d7227ad6471" providerId="LiveId" clId="{299F25EA-4E5C-4AFD-A7E3-C15379F4A651}" dt="2021-04-06T17:48:55.540" v="1224" actId="20577"/>
          <ac:spMkLst>
            <pc:docMk/>
            <pc:sldMk cId="300672315" sldId="792"/>
            <ac:spMk id="2" creationId="{62BAD794-52AB-49A7-85F2-6166F0850398}"/>
          </ac:spMkLst>
        </pc:spChg>
        <pc:spChg chg="mod">
          <ac:chgData name="Aimee Kimball" userId="b9fe4d7227ad6471" providerId="LiveId" clId="{299F25EA-4E5C-4AFD-A7E3-C15379F4A651}" dt="2021-04-06T17:48:59.029" v="1225" actId="1076"/>
          <ac:spMkLst>
            <pc:docMk/>
            <pc:sldMk cId="300672315" sldId="792"/>
            <ac:spMk id="3" creationId="{4AB6115F-3736-4D8B-96D3-A0E37AFD1A4E}"/>
          </ac:spMkLst>
        </pc:spChg>
        <pc:cxnChg chg="del">
          <ac:chgData name="Aimee Kimball" userId="b9fe4d7227ad6471" providerId="LiveId" clId="{299F25EA-4E5C-4AFD-A7E3-C15379F4A651}" dt="2021-04-06T14:21:50.044" v="153" actId="478"/>
          <ac:cxnSpMkLst>
            <pc:docMk/>
            <pc:sldMk cId="300672315" sldId="792"/>
            <ac:cxnSpMk id="8" creationId="{CCEFBB5B-46F1-4286-8D8E-59A0D0845C6F}"/>
          </ac:cxnSpMkLst>
        </pc:cxnChg>
        <pc:cxnChg chg="add mod">
          <ac:chgData name="Aimee Kimball" userId="b9fe4d7227ad6471" providerId="LiveId" clId="{299F25EA-4E5C-4AFD-A7E3-C15379F4A651}" dt="2021-04-06T14:21:50.740" v="154"/>
          <ac:cxnSpMkLst>
            <pc:docMk/>
            <pc:sldMk cId="300672315" sldId="792"/>
            <ac:cxnSpMk id="10" creationId="{92F276C0-D810-42C6-8425-1D2FD9B3B207}"/>
          </ac:cxnSpMkLst>
        </pc:cxnChg>
      </pc:sldChg>
      <pc:sldChg chg="addSp delSp modSp mod modAnim">
        <pc:chgData name="Aimee Kimball" userId="b9fe4d7227ad6471" providerId="LiveId" clId="{299F25EA-4E5C-4AFD-A7E3-C15379F4A651}" dt="2021-04-06T17:32:37.367" v="1136"/>
        <pc:sldMkLst>
          <pc:docMk/>
          <pc:sldMk cId="1488887092" sldId="793"/>
        </pc:sldMkLst>
        <pc:cxnChg chg="add mod">
          <ac:chgData name="Aimee Kimball" userId="b9fe4d7227ad6471" providerId="LiveId" clId="{299F25EA-4E5C-4AFD-A7E3-C15379F4A651}" dt="2021-04-06T14:19:59.788" v="118"/>
          <ac:cxnSpMkLst>
            <pc:docMk/>
            <pc:sldMk cId="1488887092" sldId="793"/>
            <ac:cxnSpMk id="11" creationId="{ED46A207-847A-406D-B605-3B40E507A09F}"/>
          </ac:cxnSpMkLst>
        </pc:cxnChg>
        <pc:cxnChg chg="del">
          <ac:chgData name="Aimee Kimball" userId="b9fe4d7227ad6471" providerId="LiveId" clId="{299F25EA-4E5C-4AFD-A7E3-C15379F4A651}" dt="2021-04-06T14:19:59.600" v="117" actId="478"/>
          <ac:cxnSpMkLst>
            <pc:docMk/>
            <pc:sldMk cId="1488887092" sldId="793"/>
            <ac:cxnSpMk id="13" creationId="{5F3E9CDF-BDD4-443C-BDC1-59E84E728652}"/>
          </ac:cxnSpMkLst>
        </pc:cxnChg>
      </pc:sldChg>
      <pc:sldChg chg="addSp delSp modSp mod ord modAnim">
        <pc:chgData name="Aimee Kimball" userId="b9fe4d7227ad6471" providerId="LiveId" clId="{299F25EA-4E5C-4AFD-A7E3-C15379F4A651}" dt="2021-04-06T17:51:26.144" v="1252" actId="1076"/>
        <pc:sldMkLst>
          <pc:docMk/>
          <pc:sldMk cId="3739559101" sldId="794"/>
        </pc:sldMkLst>
        <pc:graphicFrameChg chg="mod modGraphic">
          <ac:chgData name="Aimee Kimball" userId="b9fe4d7227ad6471" providerId="LiveId" clId="{299F25EA-4E5C-4AFD-A7E3-C15379F4A651}" dt="2021-04-06T17:51:13.719" v="1250" actId="20577"/>
          <ac:graphicFrameMkLst>
            <pc:docMk/>
            <pc:sldMk cId="3739559101" sldId="794"/>
            <ac:graphicFrameMk id="7" creationId="{DF5B1190-02B5-401A-B603-4ECACC4002CF}"/>
          </ac:graphicFrameMkLst>
        </pc:graphicFrameChg>
        <pc:graphicFrameChg chg="mod">
          <ac:chgData name="Aimee Kimball" userId="b9fe4d7227ad6471" providerId="LiveId" clId="{299F25EA-4E5C-4AFD-A7E3-C15379F4A651}" dt="2021-04-06T16:18:56.338" v="918" actId="1076"/>
          <ac:graphicFrameMkLst>
            <pc:docMk/>
            <pc:sldMk cId="3739559101" sldId="794"/>
            <ac:graphicFrameMk id="8" creationId="{FCCCDD2B-2169-4345-BF23-036D037F068C}"/>
          </ac:graphicFrameMkLst>
        </pc:graphicFrameChg>
        <pc:graphicFrameChg chg="add mod modGraphic">
          <ac:chgData name="Aimee Kimball" userId="b9fe4d7227ad6471" providerId="LiveId" clId="{299F25EA-4E5C-4AFD-A7E3-C15379F4A651}" dt="2021-04-06T17:51:26.144" v="1252" actId="1076"/>
          <ac:graphicFrameMkLst>
            <pc:docMk/>
            <pc:sldMk cId="3739559101" sldId="794"/>
            <ac:graphicFrameMk id="10" creationId="{827E5E59-5D65-4ADC-9F59-EFEE2BCCF17B}"/>
          </ac:graphicFrameMkLst>
        </pc:graphicFrameChg>
        <pc:cxnChg chg="add mod">
          <ac:chgData name="Aimee Kimball" userId="b9fe4d7227ad6471" providerId="LiveId" clId="{299F25EA-4E5C-4AFD-A7E3-C15379F4A651}" dt="2021-04-06T14:21:55.265" v="156"/>
          <ac:cxnSpMkLst>
            <pc:docMk/>
            <pc:sldMk cId="3739559101" sldId="794"/>
            <ac:cxnSpMk id="6" creationId="{F5044662-FDDF-4DFC-A169-C00E7886BEFE}"/>
          </ac:cxnSpMkLst>
        </pc:cxnChg>
        <pc:cxnChg chg="del">
          <ac:chgData name="Aimee Kimball" userId="b9fe4d7227ad6471" providerId="LiveId" clId="{299F25EA-4E5C-4AFD-A7E3-C15379F4A651}" dt="2021-04-06T14:21:54.922" v="155" actId="478"/>
          <ac:cxnSpMkLst>
            <pc:docMk/>
            <pc:sldMk cId="3739559101" sldId="794"/>
            <ac:cxnSpMk id="9" creationId="{6E91F123-A38C-4AAE-9F60-DFEAFA4A641F}"/>
          </ac:cxnSpMkLst>
        </pc:cxnChg>
      </pc:sldChg>
      <pc:sldChg chg="addSp delSp modSp mod modAnim">
        <pc:chgData name="Aimee Kimball" userId="b9fe4d7227ad6471" providerId="LiveId" clId="{299F25EA-4E5C-4AFD-A7E3-C15379F4A651}" dt="2021-04-06T16:11:31.846" v="452"/>
        <pc:sldMkLst>
          <pc:docMk/>
          <pc:sldMk cId="2172120829" sldId="806"/>
        </pc:sldMkLst>
        <pc:spChg chg="mod">
          <ac:chgData name="Aimee Kimball" userId="b9fe4d7227ad6471" providerId="LiveId" clId="{299F25EA-4E5C-4AFD-A7E3-C15379F4A651}" dt="2021-04-06T14:21:34.207" v="148" actId="6549"/>
          <ac:spMkLst>
            <pc:docMk/>
            <pc:sldMk cId="2172120829" sldId="806"/>
            <ac:spMk id="14339" creationId="{00000000-0000-0000-0000-000000000000}"/>
          </ac:spMkLst>
        </pc:spChg>
        <pc:picChg chg="mod">
          <ac:chgData name="Aimee Kimball" userId="b9fe4d7227ad6471" providerId="LiveId" clId="{299F25EA-4E5C-4AFD-A7E3-C15379F4A651}" dt="2021-04-06T16:11:25.083" v="451" actId="1076"/>
          <ac:picMkLst>
            <pc:docMk/>
            <pc:sldMk cId="2172120829" sldId="806"/>
            <ac:picMk id="6" creationId="{11684C6F-A2F6-4298-86F2-554DFB9E2DF1}"/>
          </ac:picMkLst>
        </pc:picChg>
        <pc:cxnChg chg="del">
          <ac:chgData name="Aimee Kimball" userId="b9fe4d7227ad6471" providerId="LiveId" clId="{299F25EA-4E5C-4AFD-A7E3-C15379F4A651}" dt="2021-04-06T14:21:20.852" v="144" actId="478"/>
          <ac:cxnSpMkLst>
            <pc:docMk/>
            <pc:sldMk cId="2172120829" sldId="806"/>
            <ac:cxnSpMk id="7" creationId="{AEC09E70-BF56-4F33-BE40-4B1D4D7F11BB}"/>
          </ac:cxnSpMkLst>
        </pc:cxnChg>
        <pc:cxnChg chg="add mod">
          <ac:chgData name="Aimee Kimball" userId="b9fe4d7227ad6471" providerId="LiveId" clId="{299F25EA-4E5C-4AFD-A7E3-C15379F4A651}" dt="2021-04-06T14:21:23.651" v="146" actId="1076"/>
          <ac:cxnSpMkLst>
            <pc:docMk/>
            <pc:sldMk cId="2172120829" sldId="806"/>
            <ac:cxnSpMk id="8" creationId="{C1F30F49-214E-42D6-A62D-EFBC76607907}"/>
          </ac:cxnSpMkLst>
        </pc:cxnChg>
      </pc:sldChg>
      <pc:sldChg chg="addSp delSp modSp mod delAnim modAnim">
        <pc:chgData name="Aimee Kimball" userId="b9fe4d7227ad6471" providerId="LiveId" clId="{299F25EA-4E5C-4AFD-A7E3-C15379F4A651}" dt="2021-04-06T17:32:37.892" v="1137" actId="1076"/>
        <pc:sldMkLst>
          <pc:docMk/>
          <pc:sldMk cId="966557308" sldId="807"/>
        </pc:sldMkLst>
        <pc:spChg chg="del">
          <ac:chgData name="Aimee Kimball" userId="b9fe4d7227ad6471" providerId="LiveId" clId="{299F25EA-4E5C-4AFD-A7E3-C15379F4A651}" dt="2021-04-06T17:27:06.451" v="1098" actId="478"/>
          <ac:spMkLst>
            <pc:docMk/>
            <pc:sldMk cId="966557308" sldId="807"/>
            <ac:spMk id="2" creationId="{35EABA47-07A0-4AEB-B018-0BDF9A8C66C4}"/>
          </ac:spMkLst>
        </pc:spChg>
        <pc:spChg chg="mod">
          <ac:chgData name="Aimee Kimball" userId="b9fe4d7227ad6471" providerId="LiveId" clId="{299F25EA-4E5C-4AFD-A7E3-C15379F4A651}" dt="2021-04-06T17:27:50.336" v="1118" actId="1076"/>
          <ac:spMkLst>
            <pc:docMk/>
            <pc:sldMk cId="966557308" sldId="807"/>
            <ac:spMk id="3" creationId="{0075F72C-0F2E-45FD-A4CE-E55C3600D681}"/>
          </ac:spMkLst>
        </pc:spChg>
        <pc:spChg chg="mod">
          <ac:chgData name="Aimee Kimball" userId="b9fe4d7227ad6471" providerId="LiveId" clId="{299F25EA-4E5C-4AFD-A7E3-C15379F4A651}" dt="2021-04-06T17:27:33.632" v="1110" actId="1076"/>
          <ac:spMkLst>
            <pc:docMk/>
            <pc:sldMk cId="966557308" sldId="807"/>
            <ac:spMk id="5" creationId="{0E94AC17-9D83-492A-A5FA-E7A3FDD911F6}"/>
          </ac:spMkLst>
        </pc:spChg>
        <pc:spChg chg="mod">
          <ac:chgData name="Aimee Kimball" userId="b9fe4d7227ad6471" providerId="LiveId" clId="{299F25EA-4E5C-4AFD-A7E3-C15379F4A651}" dt="2021-04-06T17:27:36.352" v="1111" actId="1076"/>
          <ac:spMkLst>
            <pc:docMk/>
            <pc:sldMk cId="966557308" sldId="807"/>
            <ac:spMk id="7" creationId="{04C709C3-C8F9-4C34-88FF-930C4DF912FE}"/>
          </ac:spMkLst>
        </pc:spChg>
        <pc:spChg chg="add del mod">
          <ac:chgData name="Aimee Kimball" userId="b9fe4d7227ad6471" providerId="LiveId" clId="{299F25EA-4E5C-4AFD-A7E3-C15379F4A651}" dt="2021-04-06T17:27:09.874" v="1100" actId="478"/>
          <ac:spMkLst>
            <pc:docMk/>
            <pc:sldMk cId="966557308" sldId="807"/>
            <ac:spMk id="8" creationId="{AE24E85E-533B-4C7A-9979-B101ACD28272}"/>
          </ac:spMkLst>
        </pc:spChg>
        <pc:spChg chg="mod">
          <ac:chgData name="Aimee Kimball" userId="b9fe4d7227ad6471" providerId="LiveId" clId="{299F25EA-4E5C-4AFD-A7E3-C15379F4A651}" dt="2021-04-06T17:28:00.409" v="1123" actId="1076"/>
          <ac:spMkLst>
            <pc:docMk/>
            <pc:sldMk cId="966557308" sldId="807"/>
            <ac:spMk id="9" creationId="{2B7614D1-2763-4C43-B73C-F1799A64A0AA}"/>
          </ac:spMkLst>
        </pc:spChg>
        <pc:spChg chg="mod">
          <ac:chgData name="Aimee Kimball" userId="b9fe4d7227ad6471" providerId="LiveId" clId="{299F25EA-4E5C-4AFD-A7E3-C15379F4A651}" dt="2021-04-06T17:27:58.389" v="1121" actId="1076"/>
          <ac:spMkLst>
            <pc:docMk/>
            <pc:sldMk cId="966557308" sldId="807"/>
            <ac:spMk id="11" creationId="{6ED6A8E4-B892-4C02-8A3D-B6A499B514F0}"/>
          </ac:spMkLst>
        </pc:spChg>
        <pc:spChg chg="mod">
          <ac:chgData name="Aimee Kimball" userId="b9fe4d7227ad6471" providerId="LiveId" clId="{299F25EA-4E5C-4AFD-A7E3-C15379F4A651}" dt="2021-04-06T17:29:09.873" v="1129" actId="1076"/>
          <ac:spMkLst>
            <pc:docMk/>
            <pc:sldMk cId="966557308" sldId="807"/>
            <ac:spMk id="13" creationId="{82118D28-CFB6-4F88-8B5C-00208548A749}"/>
          </ac:spMkLst>
        </pc:spChg>
        <pc:spChg chg="mod">
          <ac:chgData name="Aimee Kimball" userId="b9fe4d7227ad6471" providerId="LiveId" clId="{299F25EA-4E5C-4AFD-A7E3-C15379F4A651}" dt="2021-04-06T17:32:37.892" v="1137" actId="1076"/>
          <ac:spMkLst>
            <pc:docMk/>
            <pc:sldMk cId="966557308" sldId="807"/>
            <ac:spMk id="15" creationId="{B950BC04-EDD7-45F9-ABAB-80D945CF3E92}"/>
          </ac:spMkLst>
        </pc:spChg>
        <pc:spChg chg="add mod">
          <ac:chgData name="Aimee Kimball" userId="b9fe4d7227ad6471" providerId="LiveId" clId="{299F25EA-4E5C-4AFD-A7E3-C15379F4A651}" dt="2021-04-06T17:27:12.887" v="1101" actId="1076"/>
          <ac:spMkLst>
            <pc:docMk/>
            <pc:sldMk cId="966557308" sldId="807"/>
            <ac:spMk id="16" creationId="{55182C6D-0E6C-4495-8EB6-E770DA9984CB}"/>
          </ac:spMkLst>
        </pc:spChg>
        <pc:spChg chg="mod">
          <ac:chgData name="Aimee Kimball" userId="b9fe4d7227ad6471" providerId="LiveId" clId="{299F25EA-4E5C-4AFD-A7E3-C15379F4A651}" dt="2021-04-06T17:27:42.873" v="1114" actId="1076"/>
          <ac:spMkLst>
            <pc:docMk/>
            <pc:sldMk cId="966557308" sldId="807"/>
            <ac:spMk id="17" creationId="{572E7C0B-2333-4951-A18E-3391BCC32F59}"/>
          </ac:spMkLst>
        </pc:spChg>
        <pc:spChg chg="add mod">
          <ac:chgData name="Aimee Kimball" userId="b9fe4d7227ad6471" providerId="LiveId" clId="{299F25EA-4E5C-4AFD-A7E3-C15379F4A651}" dt="2021-04-06T17:28:41.594" v="1128" actId="255"/>
          <ac:spMkLst>
            <pc:docMk/>
            <pc:sldMk cId="966557308" sldId="807"/>
            <ac:spMk id="18" creationId="{A0B7E861-5C86-43CD-A121-61EED864A1B4}"/>
          </ac:spMkLst>
        </pc:spChg>
        <pc:picChg chg="add mod">
          <ac:chgData name="Aimee Kimball" userId="b9fe4d7227ad6471" providerId="LiveId" clId="{299F25EA-4E5C-4AFD-A7E3-C15379F4A651}" dt="2021-04-06T17:28:05.680" v="1125" actId="14100"/>
          <ac:picMkLst>
            <pc:docMk/>
            <pc:sldMk cId="966557308" sldId="807"/>
            <ac:picMk id="19" creationId="{3AAD4F25-98B6-417F-B606-1B487D576E47}"/>
          </ac:picMkLst>
        </pc:picChg>
        <pc:picChg chg="del mod">
          <ac:chgData name="Aimee Kimball" userId="b9fe4d7227ad6471" providerId="LiveId" clId="{299F25EA-4E5C-4AFD-A7E3-C15379F4A651}" dt="2021-04-06T17:27:02.728" v="1096" actId="478"/>
          <ac:picMkLst>
            <pc:docMk/>
            <pc:sldMk cId="966557308" sldId="807"/>
            <ac:picMk id="22" creationId="{8671EDF4-E58F-4833-9FC6-F03CBA08CBD6}"/>
          </ac:picMkLst>
        </pc:picChg>
        <pc:picChg chg="del mod">
          <ac:chgData name="Aimee Kimball" userId="b9fe4d7227ad6471" providerId="LiveId" clId="{299F25EA-4E5C-4AFD-A7E3-C15379F4A651}" dt="2021-04-06T17:24:48.610" v="1070" actId="21"/>
          <ac:picMkLst>
            <pc:docMk/>
            <pc:sldMk cId="966557308" sldId="807"/>
            <ac:picMk id="1026" creationId="{7B6B49FC-5230-4057-A136-630303B2FC26}"/>
          </ac:picMkLst>
        </pc:picChg>
        <pc:cxnChg chg="add del mod">
          <ac:chgData name="Aimee Kimball" userId="b9fe4d7227ad6471" providerId="LiveId" clId="{299F25EA-4E5C-4AFD-A7E3-C15379F4A651}" dt="2021-04-06T17:27:07.861" v="1099" actId="478"/>
          <ac:cxnSpMkLst>
            <pc:docMk/>
            <pc:sldMk cId="966557308" sldId="807"/>
            <ac:cxnSpMk id="14" creationId="{A56DA2D9-6910-49B0-92D9-5C61C72B04A3}"/>
          </ac:cxnSpMkLst>
        </pc:cxnChg>
        <pc:cxnChg chg="del">
          <ac:chgData name="Aimee Kimball" userId="b9fe4d7227ad6471" providerId="LiveId" clId="{299F25EA-4E5C-4AFD-A7E3-C15379F4A651}" dt="2021-04-06T14:20:58.310" v="137" actId="478"/>
          <ac:cxnSpMkLst>
            <pc:docMk/>
            <pc:sldMk cId="966557308" sldId="807"/>
            <ac:cxnSpMk id="20" creationId="{BD606D22-F657-437B-AB60-0CEBA17A4D99}"/>
          </ac:cxnSpMkLst>
        </pc:cxnChg>
      </pc:sldChg>
      <pc:sldChg chg="addSp delSp modSp mod modAnim">
        <pc:chgData name="Aimee Kimball" userId="b9fe4d7227ad6471" providerId="LiveId" clId="{299F25EA-4E5C-4AFD-A7E3-C15379F4A651}" dt="2021-04-06T16:10:56.819" v="450" actId="1076"/>
        <pc:sldMkLst>
          <pc:docMk/>
          <pc:sldMk cId="682378326" sldId="808"/>
        </pc:sldMkLst>
        <pc:spChg chg="mod">
          <ac:chgData name="Aimee Kimball" userId="b9fe4d7227ad6471" providerId="LiveId" clId="{299F25EA-4E5C-4AFD-A7E3-C15379F4A651}" dt="2021-04-06T16:06:33.629" v="402" actId="1076"/>
          <ac:spMkLst>
            <pc:docMk/>
            <pc:sldMk cId="682378326" sldId="808"/>
            <ac:spMk id="2" creationId="{00000000-0000-0000-0000-000000000000}"/>
          </ac:spMkLst>
        </pc:spChg>
        <pc:spChg chg="mod">
          <ac:chgData name="Aimee Kimball" userId="b9fe4d7227ad6471" providerId="LiveId" clId="{299F25EA-4E5C-4AFD-A7E3-C15379F4A651}" dt="2021-04-06T16:09:15.445" v="434" actId="20577"/>
          <ac:spMkLst>
            <pc:docMk/>
            <pc:sldMk cId="682378326" sldId="808"/>
            <ac:spMk id="4" creationId="{00000000-0000-0000-0000-000000000000}"/>
          </ac:spMkLst>
        </pc:spChg>
        <pc:picChg chg="del mod">
          <ac:chgData name="Aimee Kimball" userId="b9fe4d7227ad6471" providerId="LiveId" clId="{299F25EA-4E5C-4AFD-A7E3-C15379F4A651}" dt="2021-04-06T16:07:26.276" v="405" actId="478"/>
          <ac:picMkLst>
            <pc:docMk/>
            <pc:sldMk cId="682378326" sldId="808"/>
            <ac:picMk id="6" creationId="{46BDF360-8588-4599-BCA2-15C61E0AFA33}"/>
          </ac:picMkLst>
        </pc:picChg>
        <pc:picChg chg="add del mod">
          <ac:chgData name="Aimee Kimball" userId="b9fe4d7227ad6471" providerId="LiveId" clId="{299F25EA-4E5C-4AFD-A7E3-C15379F4A651}" dt="2021-04-06T16:08:23.909" v="421" actId="478"/>
          <ac:picMkLst>
            <pc:docMk/>
            <pc:sldMk cId="682378326" sldId="808"/>
            <ac:picMk id="2050" creationId="{42E230A7-0862-4DA3-899A-DE3AB005861F}"/>
          </ac:picMkLst>
        </pc:picChg>
        <pc:picChg chg="add mod">
          <ac:chgData name="Aimee Kimball" userId="b9fe4d7227ad6471" providerId="LiveId" clId="{299F25EA-4E5C-4AFD-A7E3-C15379F4A651}" dt="2021-04-06T16:10:09.760" v="441" actId="1076"/>
          <ac:picMkLst>
            <pc:docMk/>
            <pc:sldMk cId="682378326" sldId="808"/>
            <ac:picMk id="2052" creationId="{9C75377C-6264-46D9-BBD2-839A6B8D1E97}"/>
          </ac:picMkLst>
        </pc:picChg>
        <pc:picChg chg="add mod">
          <ac:chgData name="Aimee Kimball" userId="b9fe4d7227ad6471" providerId="LiveId" clId="{299F25EA-4E5C-4AFD-A7E3-C15379F4A651}" dt="2021-04-06T16:09:19.521" v="435" actId="1076"/>
          <ac:picMkLst>
            <pc:docMk/>
            <pc:sldMk cId="682378326" sldId="808"/>
            <ac:picMk id="2054" creationId="{EC351676-A9E6-4F85-8CD7-2B9B049B6DFD}"/>
          </ac:picMkLst>
        </pc:picChg>
        <pc:picChg chg="add mod">
          <ac:chgData name="Aimee Kimball" userId="b9fe4d7227ad6471" providerId="LiveId" clId="{299F25EA-4E5C-4AFD-A7E3-C15379F4A651}" dt="2021-04-06T16:10:56.819" v="450" actId="1076"/>
          <ac:picMkLst>
            <pc:docMk/>
            <pc:sldMk cId="682378326" sldId="808"/>
            <ac:picMk id="2056" creationId="{482E85F6-13B9-4D52-BB14-E383015F5927}"/>
          </ac:picMkLst>
        </pc:picChg>
        <pc:cxnChg chg="del">
          <ac:chgData name="Aimee Kimball" userId="b9fe4d7227ad6471" providerId="LiveId" clId="{299F25EA-4E5C-4AFD-A7E3-C15379F4A651}" dt="2021-04-06T14:21:11.831" v="141" actId="478"/>
          <ac:cxnSpMkLst>
            <pc:docMk/>
            <pc:sldMk cId="682378326" sldId="808"/>
            <ac:cxnSpMk id="5" creationId="{4F2A3801-B2AA-4DFD-ADBD-3728166F5BE9}"/>
          </ac:cxnSpMkLst>
        </pc:cxnChg>
        <pc:cxnChg chg="add mod">
          <ac:chgData name="Aimee Kimball" userId="b9fe4d7227ad6471" providerId="LiveId" clId="{299F25EA-4E5C-4AFD-A7E3-C15379F4A651}" dt="2021-04-06T16:06:36.714" v="403" actId="1076"/>
          <ac:cxnSpMkLst>
            <pc:docMk/>
            <pc:sldMk cId="682378326" sldId="808"/>
            <ac:cxnSpMk id="7" creationId="{E92360E4-F6C1-4E49-B94D-F190DAE3E204}"/>
          </ac:cxnSpMkLst>
        </pc:cxnChg>
      </pc:sldChg>
      <pc:sldChg chg="addSp delSp modSp mod">
        <pc:chgData name="Aimee Kimball" userId="b9fe4d7227ad6471" providerId="LiveId" clId="{299F25EA-4E5C-4AFD-A7E3-C15379F4A651}" dt="2021-04-06T17:56:36.891" v="1351" actId="1076"/>
        <pc:sldMkLst>
          <pc:docMk/>
          <pc:sldMk cId="1610751511" sldId="809"/>
        </pc:sldMkLst>
        <pc:picChg chg="mod">
          <ac:chgData name="Aimee Kimball" userId="b9fe4d7227ad6471" providerId="LiveId" clId="{299F25EA-4E5C-4AFD-A7E3-C15379F4A651}" dt="2021-04-06T17:56:36.891" v="1351" actId="1076"/>
          <ac:picMkLst>
            <pc:docMk/>
            <pc:sldMk cId="1610751511" sldId="809"/>
            <ac:picMk id="4" creationId="{50F474FD-ED1F-4AB7-8427-9FBFA032D140}"/>
          </ac:picMkLst>
        </pc:picChg>
        <pc:picChg chg="add mod">
          <ac:chgData name="Aimee Kimball" userId="b9fe4d7227ad6471" providerId="LiveId" clId="{299F25EA-4E5C-4AFD-A7E3-C15379F4A651}" dt="2021-04-06T17:56:35.448" v="1350" actId="1076"/>
          <ac:picMkLst>
            <pc:docMk/>
            <pc:sldMk cId="1610751511" sldId="809"/>
            <ac:picMk id="1026" creationId="{A0AE2231-2F1A-4532-8968-E70D18D88706}"/>
          </ac:picMkLst>
        </pc:picChg>
        <pc:cxnChg chg="add mod">
          <ac:chgData name="Aimee Kimball" userId="b9fe4d7227ad6471" providerId="LiveId" clId="{299F25EA-4E5C-4AFD-A7E3-C15379F4A651}" dt="2021-04-06T14:21:38.438" v="150"/>
          <ac:cxnSpMkLst>
            <pc:docMk/>
            <pc:sldMk cId="1610751511" sldId="809"/>
            <ac:cxnSpMk id="6" creationId="{330E29B3-54A6-4CF0-A4C3-C4B2BEEB1100}"/>
          </ac:cxnSpMkLst>
        </pc:cxnChg>
        <pc:cxnChg chg="del">
          <ac:chgData name="Aimee Kimball" userId="b9fe4d7227ad6471" providerId="LiveId" clId="{299F25EA-4E5C-4AFD-A7E3-C15379F4A651}" dt="2021-04-06T14:21:38.188" v="149" actId="478"/>
          <ac:cxnSpMkLst>
            <pc:docMk/>
            <pc:sldMk cId="1610751511" sldId="809"/>
            <ac:cxnSpMk id="7" creationId="{AEC09E70-BF56-4F33-BE40-4B1D4D7F11BB}"/>
          </ac:cxnSpMkLst>
        </pc:cxnChg>
      </pc:sldChg>
      <pc:sldChg chg="modSp add mod">
        <pc:chgData name="Aimee Kimball" userId="b9fe4d7227ad6471" providerId="LiveId" clId="{299F25EA-4E5C-4AFD-A7E3-C15379F4A651}" dt="2021-04-06T15:48:03.871" v="386" actId="14100"/>
        <pc:sldMkLst>
          <pc:docMk/>
          <pc:sldMk cId="4170481521" sldId="810"/>
        </pc:sldMkLst>
        <pc:spChg chg="mod">
          <ac:chgData name="Aimee Kimball" userId="b9fe4d7227ad6471" providerId="LiveId" clId="{299F25EA-4E5C-4AFD-A7E3-C15379F4A651}" dt="2021-04-06T15:00:44.341" v="240" actId="207"/>
          <ac:spMkLst>
            <pc:docMk/>
            <pc:sldMk cId="4170481521" sldId="810"/>
            <ac:spMk id="2" creationId="{00000000-0000-0000-0000-000000000000}"/>
          </ac:spMkLst>
        </pc:spChg>
        <pc:spChg chg="mod">
          <ac:chgData name="Aimee Kimball" userId="b9fe4d7227ad6471" providerId="LiveId" clId="{299F25EA-4E5C-4AFD-A7E3-C15379F4A651}" dt="2021-04-06T14:57:32.660" v="212" actId="122"/>
          <ac:spMkLst>
            <pc:docMk/>
            <pc:sldMk cId="4170481521" sldId="810"/>
            <ac:spMk id="3" creationId="{00000000-0000-0000-0000-000000000000}"/>
          </ac:spMkLst>
        </pc:spChg>
        <pc:spChg chg="mod">
          <ac:chgData name="Aimee Kimball" userId="b9fe4d7227ad6471" providerId="LiveId" clId="{299F25EA-4E5C-4AFD-A7E3-C15379F4A651}" dt="2021-04-06T15:48:03.871" v="386" actId="14100"/>
          <ac:spMkLst>
            <pc:docMk/>
            <pc:sldMk cId="4170481521" sldId="810"/>
            <ac:spMk id="6" creationId="{93F1B04F-D6A3-4B15-95B9-8727E46AD1A6}"/>
          </ac:spMkLst>
        </pc:spChg>
      </pc:sldChg>
      <pc:sldChg chg="add ord">
        <pc:chgData name="Aimee Kimball" userId="b9fe4d7227ad6471" providerId="LiveId" clId="{299F25EA-4E5C-4AFD-A7E3-C15379F4A651}" dt="2021-04-06T17:57:42.117" v="1357"/>
        <pc:sldMkLst>
          <pc:docMk/>
          <pc:sldMk cId="317330555" sldId="811"/>
        </pc:sldMkLst>
      </pc:sldChg>
      <pc:sldChg chg="addSp delSp modSp add del mod ord delAnim modAnim">
        <pc:chgData name="Aimee Kimball" userId="b9fe4d7227ad6471" providerId="LiveId" clId="{299F25EA-4E5C-4AFD-A7E3-C15379F4A651}" dt="2021-04-06T17:57:06.565" v="1352" actId="2696"/>
        <pc:sldMkLst>
          <pc:docMk/>
          <pc:sldMk cId="3573050137" sldId="811"/>
        </pc:sldMkLst>
        <pc:spChg chg="mod">
          <ac:chgData name="Aimee Kimball" userId="b9fe4d7227ad6471" providerId="LiveId" clId="{299F25EA-4E5C-4AFD-A7E3-C15379F4A651}" dt="2021-04-06T17:22:16.267" v="1042" actId="122"/>
          <ac:spMkLst>
            <pc:docMk/>
            <pc:sldMk cId="3573050137" sldId="811"/>
            <ac:spMk id="197634" creationId="{00000000-0000-0000-0000-000000000000}"/>
          </ac:spMkLst>
        </pc:spChg>
        <pc:picChg chg="del">
          <ac:chgData name="Aimee Kimball" userId="b9fe4d7227ad6471" providerId="LiveId" clId="{299F25EA-4E5C-4AFD-A7E3-C15379F4A651}" dt="2021-04-06T15:14:42.835" v="273" actId="478"/>
          <ac:picMkLst>
            <pc:docMk/>
            <pc:sldMk cId="3573050137" sldId="811"/>
            <ac:picMk id="2" creationId="{00000000-0000-0000-0000-000000000000}"/>
          </ac:picMkLst>
        </pc:picChg>
        <pc:picChg chg="del">
          <ac:chgData name="Aimee Kimball" userId="b9fe4d7227ad6471" providerId="LiveId" clId="{299F25EA-4E5C-4AFD-A7E3-C15379F4A651}" dt="2021-04-06T15:14:40.421" v="272" actId="478"/>
          <ac:picMkLst>
            <pc:docMk/>
            <pc:sldMk cId="3573050137" sldId="811"/>
            <ac:picMk id="9" creationId="{B485987E-EAB5-4DFF-B41B-077F53CA160C}"/>
          </ac:picMkLst>
        </pc:picChg>
        <pc:picChg chg="add del mod">
          <ac:chgData name="Aimee Kimball" userId="b9fe4d7227ad6471" providerId="LiveId" clId="{299F25EA-4E5C-4AFD-A7E3-C15379F4A651}" dt="2021-04-06T15:15:52.732" v="276" actId="478"/>
          <ac:picMkLst>
            <pc:docMk/>
            <pc:sldMk cId="3573050137" sldId="811"/>
            <ac:picMk id="1026" creationId="{5EDC6A62-6145-4972-BAEB-C21508FA2FCE}"/>
          </ac:picMkLst>
        </pc:picChg>
        <pc:picChg chg="add mod">
          <ac:chgData name="Aimee Kimball" userId="b9fe4d7227ad6471" providerId="LiveId" clId="{299F25EA-4E5C-4AFD-A7E3-C15379F4A651}" dt="2021-04-06T15:17:28.614" v="343" actId="1076"/>
          <ac:picMkLst>
            <pc:docMk/>
            <pc:sldMk cId="3573050137" sldId="811"/>
            <ac:picMk id="1028" creationId="{28F10C1E-5078-413F-A490-1B1DAF4282B5}"/>
          </ac:picMkLst>
        </pc:picChg>
        <pc:picChg chg="add del mod">
          <ac:chgData name="Aimee Kimball" userId="b9fe4d7227ad6471" providerId="LiveId" clId="{299F25EA-4E5C-4AFD-A7E3-C15379F4A651}" dt="2021-04-06T15:18:32.203" v="350" actId="478"/>
          <ac:picMkLst>
            <pc:docMk/>
            <pc:sldMk cId="3573050137" sldId="811"/>
            <ac:picMk id="1030" creationId="{86D9D444-D5DF-46CD-90D2-FE33F5131E9D}"/>
          </ac:picMkLst>
        </pc:picChg>
        <pc:picChg chg="add mod">
          <ac:chgData name="Aimee Kimball" userId="b9fe4d7227ad6471" providerId="LiveId" clId="{299F25EA-4E5C-4AFD-A7E3-C15379F4A651}" dt="2021-04-06T15:18:45.355" v="355" actId="1076"/>
          <ac:picMkLst>
            <pc:docMk/>
            <pc:sldMk cId="3573050137" sldId="811"/>
            <ac:picMk id="1032" creationId="{DC332CB5-3F45-41CA-BC7A-383C9C341BA5}"/>
          </ac:picMkLst>
        </pc:picChg>
        <pc:picChg chg="add mod">
          <ac:chgData name="Aimee Kimball" userId="b9fe4d7227ad6471" providerId="LiveId" clId="{299F25EA-4E5C-4AFD-A7E3-C15379F4A651}" dt="2021-04-06T15:19:04.085" v="361" actId="1076"/>
          <ac:picMkLst>
            <pc:docMk/>
            <pc:sldMk cId="3573050137" sldId="811"/>
            <ac:picMk id="1034" creationId="{471EEBA6-AB76-4B87-B1A3-8E653AC16B1C}"/>
          </ac:picMkLst>
        </pc:picChg>
        <pc:cxnChg chg="mod">
          <ac:chgData name="Aimee Kimball" userId="b9fe4d7227ad6471" providerId="LiveId" clId="{299F25EA-4E5C-4AFD-A7E3-C15379F4A651}" dt="2021-04-06T15:16:47.289" v="336" actId="1076"/>
          <ac:cxnSpMkLst>
            <pc:docMk/>
            <pc:sldMk cId="3573050137" sldId="811"/>
            <ac:cxnSpMk id="8" creationId="{CF4CD1D9-BF95-42C9-B3B1-29763261757F}"/>
          </ac:cxnSpMkLst>
        </pc:cxnChg>
      </pc:sldChg>
      <pc:sldChg chg="addSp delSp modSp add del mod modAnim">
        <pc:chgData name="Aimee Kimball" userId="b9fe4d7227ad6471" providerId="LiveId" clId="{299F25EA-4E5C-4AFD-A7E3-C15379F4A651}" dt="2021-04-06T17:28:20.825" v="1126" actId="47"/>
        <pc:sldMkLst>
          <pc:docMk/>
          <pc:sldMk cId="2169530249" sldId="812"/>
        </pc:sldMkLst>
        <pc:spChg chg="mod">
          <ac:chgData name="Aimee Kimball" userId="b9fe4d7227ad6471" providerId="LiveId" clId="{299F25EA-4E5C-4AFD-A7E3-C15379F4A651}" dt="2021-04-06T17:25:04.826" v="1076" actId="1076"/>
          <ac:spMkLst>
            <pc:docMk/>
            <pc:sldMk cId="2169530249" sldId="812"/>
            <ac:spMk id="2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24:51.218" v="1071" actId="478"/>
          <ac:spMkLst>
            <pc:docMk/>
            <pc:sldMk cId="2169530249" sldId="812"/>
            <ac:spMk id="3" creationId="{00000000-0000-0000-0000-000000000000}"/>
          </ac:spMkLst>
        </pc:spChg>
        <pc:spChg chg="add del mod">
          <ac:chgData name="Aimee Kimball" userId="b9fe4d7227ad6471" providerId="LiveId" clId="{299F25EA-4E5C-4AFD-A7E3-C15379F4A651}" dt="2021-04-06T17:24:55.960" v="1074" actId="478"/>
          <ac:spMkLst>
            <pc:docMk/>
            <pc:sldMk cId="2169530249" sldId="812"/>
            <ac:spMk id="5" creationId="{886813F2-DF3E-4A5F-91A9-04C5B65BF46E}"/>
          </ac:spMkLst>
        </pc:spChg>
        <pc:spChg chg="mod">
          <ac:chgData name="Aimee Kimball" userId="b9fe4d7227ad6471" providerId="LiveId" clId="{299F25EA-4E5C-4AFD-A7E3-C15379F4A651}" dt="2021-04-06T17:25:02.284" v="1075" actId="1076"/>
          <ac:spMkLst>
            <pc:docMk/>
            <pc:sldMk cId="2169530249" sldId="812"/>
            <ac:spMk id="6" creationId="{93F1B04F-D6A3-4B15-95B9-8727E46AD1A6}"/>
          </ac:spMkLst>
        </pc:spChg>
        <pc:picChg chg="add del mod">
          <ac:chgData name="Aimee Kimball" userId="b9fe4d7227ad6471" providerId="LiveId" clId="{299F25EA-4E5C-4AFD-A7E3-C15379F4A651}" dt="2021-04-06T17:26:21.533" v="1088" actId="478"/>
          <ac:picMkLst>
            <pc:docMk/>
            <pc:sldMk cId="2169530249" sldId="812"/>
            <ac:picMk id="7" creationId="{6F4C7D01-CB29-43A5-BED8-F95E08918FB1}"/>
          </ac:picMkLst>
        </pc:picChg>
      </pc:sldChg>
      <pc:sldChg chg="addSp delSp modSp add mod delAnim modAnim">
        <pc:chgData name="Aimee Kimball" userId="b9fe4d7227ad6471" providerId="LiveId" clId="{299F25EA-4E5C-4AFD-A7E3-C15379F4A651}" dt="2021-04-06T17:46:16.982" v="1211"/>
        <pc:sldMkLst>
          <pc:docMk/>
          <pc:sldMk cId="3231159919" sldId="812"/>
        </pc:sldMkLst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2" creationId="{D6EE7E5C-7BCD-423F-ACBE-73D8D968A24F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3" creationId="{7675CFE9-98FB-4841-88A4-C50063E27807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4" creationId="{20D8B8B5-6156-46D8-9599-45F810CC2233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5" creationId="{46B9271C-8F72-44C9-991D-A2040CF80428}"/>
          </ac:spMkLst>
        </pc:spChg>
        <pc:spChg chg="add mod">
          <ac:chgData name="Aimee Kimball" userId="b9fe4d7227ad6471" providerId="LiveId" clId="{299F25EA-4E5C-4AFD-A7E3-C15379F4A651}" dt="2021-04-06T17:45:22.594" v="1206"/>
          <ac:spMkLst>
            <pc:docMk/>
            <pc:sldMk cId="3231159919" sldId="812"/>
            <ac:spMk id="6" creationId="{9416A3B8-C251-483A-8DD2-0F8EFBA43AB8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" creationId="{C8F83915-4585-45AC-BDF0-C34C01FDA041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35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36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37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38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39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40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42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43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44" creationId="{00000000-0000-0000-0000-000000000000}"/>
          </ac:spMkLst>
        </pc:spChg>
        <pc:spChg chg="del">
          <ac:chgData name="Aimee Kimball" userId="b9fe4d7227ad6471" providerId="LiveId" clId="{299F25EA-4E5C-4AFD-A7E3-C15379F4A651}" dt="2021-04-06T17:45:09.748" v="1202" actId="478"/>
          <ac:spMkLst>
            <pc:docMk/>
            <pc:sldMk cId="3231159919" sldId="812"/>
            <ac:spMk id="18445" creationId="{00000000-0000-0000-0000-000000000000}"/>
          </ac:spMkLst>
        </pc:spChg>
        <pc:grpChg chg="del">
          <ac:chgData name="Aimee Kimball" userId="b9fe4d7227ad6471" providerId="LiveId" clId="{299F25EA-4E5C-4AFD-A7E3-C15379F4A651}" dt="2021-04-06T17:45:09.748" v="1202" actId="478"/>
          <ac:grpSpMkLst>
            <pc:docMk/>
            <pc:sldMk cId="3231159919" sldId="812"/>
            <ac:grpSpMk id="18441" creationId="{00000000-0000-0000-0000-000000000000}"/>
          </ac:grpSpMkLst>
        </pc:grpChg>
        <pc:picChg chg="del">
          <ac:chgData name="Aimee Kimball" userId="b9fe4d7227ad6471" providerId="LiveId" clId="{299F25EA-4E5C-4AFD-A7E3-C15379F4A651}" dt="2021-04-06T17:45:09.748" v="1202" actId="478"/>
          <ac:picMkLst>
            <pc:docMk/>
            <pc:sldMk cId="3231159919" sldId="812"/>
            <ac:picMk id="23" creationId="{77B2C2A5-8DCB-4EE8-8720-C8C080212E60}"/>
          </ac:picMkLst>
        </pc:picChg>
        <pc:picChg chg="del">
          <ac:chgData name="Aimee Kimball" userId="b9fe4d7227ad6471" providerId="LiveId" clId="{299F25EA-4E5C-4AFD-A7E3-C15379F4A651}" dt="2021-04-06T17:44:58.865" v="1201" actId="21"/>
          <ac:picMkLst>
            <pc:docMk/>
            <pc:sldMk cId="3231159919" sldId="812"/>
            <ac:picMk id="24" creationId="{9702D40E-F456-4766-A419-5B74D6F5D3FC}"/>
          </ac:picMkLst>
        </pc:picChg>
        <pc:picChg chg="add mod">
          <ac:chgData name="Aimee Kimball" userId="b9fe4d7227ad6471" providerId="LiveId" clId="{299F25EA-4E5C-4AFD-A7E3-C15379F4A651}" dt="2021-04-06T17:45:46.196" v="1207" actId="1076"/>
          <ac:picMkLst>
            <pc:docMk/>
            <pc:sldMk cId="3231159919" sldId="812"/>
            <ac:picMk id="25" creationId="{69141B33-4A1C-45E2-93E7-DEB0D3B564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1BD3576-0AE6-40E5-85E1-21264A068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936D99-EA6E-4BD0-9B23-9F9D240C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EDC4F4B-168F-4F5F-8C38-33DE3142BB1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B9B91AC-E3A3-4284-80E2-8E5D006F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past 2 weeks, on a scale of 1-10 what is the most stress you have felt in one day and what is the least?</a:t>
            </a:r>
          </a:p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91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047" indent="-2838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456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9639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3821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09B076-0DFD-4ADC-9142-026A67DFBAD3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83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00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978132" y="8842029"/>
            <a:ext cx="30433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6" tIns="46658" rIns="93316" bIns="46658" anchor="b"/>
          <a:lstStyle/>
          <a:p>
            <a:pPr algn="r"/>
            <a:fld id="{51C0994C-9555-49C5-8DB4-5EDF71052D57}" type="slidenum">
              <a:rPr lang="en-US" sz="1200"/>
              <a:pPr algn="r"/>
              <a:t>26</a:t>
            </a:fld>
            <a:endParaRPr lang="en-US" sz="1200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91AC-E3A3-4284-80E2-8E5D006F81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9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91AC-E3A3-4284-80E2-8E5D006F81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9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B91AC-E3A3-4284-80E2-8E5D006F8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ABA5E-ED43-43F1-BB01-612183FD09F9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0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978132" y="8842029"/>
            <a:ext cx="304334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6" tIns="46658" rIns="93316" bIns="46658" anchor="b"/>
          <a:lstStyle/>
          <a:p>
            <a:pPr algn="r"/>
            <a:fld id="{51C0994C-9555-49C5-8DB4-5EDF71052D57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047" indent="-2838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456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9639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3821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4DBB4B-7240-4B1D-AE26-2228DA5475FB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26" y="4390966"/>
            <a:ext cx="4990844" cy="41589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3 ft world</a:t>
            </a:r>
          </a:p>
        </p:txBody>
      </p:sp>
    </p:spTree>
    <p:extLst>
      <p:ext uri="{BB962C8B-B14F-4D97-AF65-F5344CB8AC3E}">
        <p14:creationId xmlns:p14="http://schemas.microsoft.com/office/powerpoint/2010/main" val="103865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047" indent="-2838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456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9639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3821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4DBB4B-7240-4B1D-AE26-2228DA5475F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26" y="4390966"/>
            <a:ext cx="4990844" cy="41589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3 ft world</a:t>
            </a:r>
          </a:p>
        </p:txBody>
      </p:sp>
    </p:spTree>
    <p:extLst>
      <p:ext uri="{BB962C8B-B14F-4D97-AF65-F5344CB8AC3E}">
        <p14:creationId xmlns:p14="http://schemas.microsoft.com/office/powerpoint/2010/main" val="356946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91AC-E3A3-4284-80E2-8E5D006F81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3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047" indent="-2838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5456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9639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3821" indent="-227091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09B076-0DFD-4ADC-9142-026A67DFBAD3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5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26621" y="261257"/>
            <a:ext cx="10907486" cy="6460218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6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7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26621" y="261257"/>
            <a:ext cx="10907486" cy="6460218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1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26621" y="261257"/>
            <a:ext cx="10907486" cy="6460218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8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6621" y="261257"/>
            <a:ext cx="10907486" cy="6460218"/>
          </a:xfrm>
          <a:prstGeom prst="rect">
            <a:avLst/>
          </a:prstGeom>
          <a:noFill/>
          <a:ln w="76200">
            <a:solidFill>
              <a:srgbClr val="D18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5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4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8DCF-C76D-4B81-B89F-4CAA578FA36E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653A-E0B2-4A76-AD04-97636D3CDF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26621" y="261257"/>
            <a:ext cx="10907486" cy="646021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imeeKimball@KPEXconsult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hvZeYU8fZPqzM&amp;tbnid=eIiRNXHAdkPvPM:&amp;ved=0CAUQjRw&amp;url=http://www.fotopedia.com/items/flickr-3308513067&amp;ei=7L8sUvvnN_b64AOt0IDwCg&amp;bvm=bv.51773540,d.dmg&amp;psig=AFQjCNFHXslIKG_WahMMOM0xisOJB638wA&amp;ust=137875076035785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hvZeYU8fZPqzM&amp;tbnid=eIiRNXHAdkPvPM:&amp;ved=0CAUQjRw&amp;url=http://www.fotopedia.com/items/flickr-3308513067&amp;ei=7L8sUvvnN_b64AOt0IDwCg&amp;bvm=bv.51773540,d.dmg&amp;psig=AFQjCNFHXslIKG_WahMMOM0xisOJB638wA&amp;ust=137875076035785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self%20talk&amp;source=images&amp;cd=&amp;cad=rja&amp;docid=WZMpTFBdKt0LXM&amp;tbnid=RJfqngHnydBnPM:&amp;ved=0CAUQjRw&amp;url=http://www.melodiekantner.com/self-talk-and-self-estee/&amp;ei=yuoQUvbWMKfa4AP7uoHYAw&amp;bvm=bv.50768961,d.aWc&amp;psig=AFQjCNE6EHAi347dfD6DqbkVx-zhFF2PTQ&amp;ust=137692675300313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imeeKimball@KPEXconsulting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CC0AF4-14DE-497D-B4B6-D31E59C079F2}"/>
              </a:ext>
            </a:extLst>
          </p:cNvPr>
          <p:cNvSpPr/>
          <p:nvPr/>
        </p:nvSpPr>
        <p:spPr>
          <a:xfrm>
            <a:off x="740362" y="2472579"/>
            <a:ext cx="10839291" cy="110068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02363" y="2419323"/>
            <a:ext cx="9144000" cy="1153941"/>
          </a:xfrm>
        </p:spPr>
        <p:txBody>
          <a:bodyPr>
            <a:noAutofit/>
          </a:bodyPr>
          <a:lstStyle/>
          <a:p>
            <a:r>
              <a:rPr lang="en-US" altLang="en-US" sz="4000" b="1" cap="all" dirty="0">
                <a:solidFill>
                  <a:schemeClr val="bg1"/>
                </a:solidFill>
              </a:rPr>
              <a:t>Blending it all together: </a:t>
            </a:r>
            <a:br>
              <a:rPr lang="en-US" altLang="en-US" sz="4000" b="1" cap="all" dirty="0">
                <a:solidFill>
                  <a:schemeClr val="bg1"/>
                </a:solidFill>
              </a:rPr>
            </a:br>
            <a:r>
              <a:rPr lang="en-US" altLang="en-US" sz="3000" b="1" cap="all" dirty="0">
                <a:solidFill>
                  <a:schemeClr val="bg1"/>
                </a:solidFill>
              </a:rPr>
              <a:t>stress management for work and life success</a:t>
            </a:r>
            <a:endParaRPr lang="en-US" sz="3000" b="1" cap="all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DD6D625-4D85-40FC-9D1B-048734010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707" y="5020056"/>
            <a:ext cx="9386656" cy="140805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4200" b="1" dirty="0">
                <a:solidFill>
                  <a:srgbClr val="002060"/>
                </a:solidFill>
              </a:rPr>
              <a:t>Aimee C. Kimball, Ph.D.</a:t>
            </a:r>
          </a:p>
          <a:p>
            <a:pPr>
              <a:lnSpc>
                <a:spcPct val="80000"/>
              </a:lnSpc>
            </a:pPr>
            <a:r>
              <a:rPr lang="en-US" altLang="en-US" sz="4200" i="1" dirty="0">
                <a:solidFill>
                  <a:srgbClr val="002060"/>
                </a:solidFill>
              </a:rPr>
              <a:t>KPEX Consulting </a:t>
            </a:r>
          </a:p>
          <a:p>
            <a:pPr>
              <a:lnSpc>
                <a:spcPct val="80000"/>
              </a:lnSpc>
            </a:pPr>
            <a:r>
              <a:rPr lang="en-US" altLang="en-US" sz="4200" dirty="0">
                <a:solidFill>
                  <a:srgbClr val="002060"/>
                </a:solidFill>
              </a:rPr>
              <a:t>(412) 657-0362</a:t>
            </a:r>
          </a:p>
          <a:p>
            <a:pPr>
              <a:lnSpc>
                <a:spcPct val="80000"/>
              </a:lnSpc>
            </a:pPr>
            <a:r>
              <a:rPr lang="en-US" altLang="en-US" sz="4200" dirty="0">
                <a:solidFill>
                  <a:srgbClr val="002060"/>
                </a:solidFill>
                <a:hlinkClick r:id="rId3"/>
              </a:rPr>
              <a:t>AimeeKimball@KPEXconsulting.com</a:t>
            </a:r>
            <a:endParaRPr lang="en-US" altLang="en-US" sz="4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4200" dirty="0">
                <a:solidFill>
                  <a:srgbClr val="002060"/>
                </a:solidFill>
              </a:rPr>
              <a:t>www.KPEXconsulting.com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8809CD-71B9-482E-9580-0E8F76E30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57" y="4220122"/>
            <a:ext cx="664702" cy="606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FB39BB-551F-4220-BD52-8632DB5A8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293" y="429886"/>
            <a:ext cx="1286828" cy="14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1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9330" y="530167"/>
            <a:ext cx="5943600" cy="685800"/>
          </a:xfrm>
        </p:spPr>
        <p:txBody>
          <a:bodyPr>
            <a:normAutofit/>
          </a:bodyPr>
          <a:lstStyle/>
          <a:p>
            <a:r>
              <a:rPr lang="en-US" sz="4000" dirty="0"/>
              <a:t>Identifying Your Stress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756435" y="4666967"/>
            <a:ext cx="6781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Get it All Out…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30" y="1679811"/>
            <a:ext cx="5956010" cy="29780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56549D-B702-414E-A2AF-F432D4A370FE}"/>
              </a:ext>
            </a:extLst>
          </p:cNvPr>
          <p:cNvCxnSpPr/>
          <p:nvPr/>
        </p:nvCxnSpPr>
        <p:spPr>
          <a:xfrm>
            <a:off x="2444977" y="1225118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04851" y="762001"/>
            <a:ext cx="8534400" cy="7588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Common Stressors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E0A4C11-CE00-4775-8276-8DFC2F29B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5647" r="16250" b="11198"/>
          <a:stretch/>
        </p:blipFill>
        <p:spPr bwMode="auto">
          <a:xfrm>
            <a:off x="3244810" y="1743984"/>
            <a:ext cx="5544083" cy="42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025F8A-C134-4C6E-93C7-FD821F97E326}"/>
              </a:ext>
            </a:extLst>
          </p:cNvPr>
          <p:cNvCxnSpPr/>
          <p:nvPr/>
        </p:nvCxnSpPr>
        <p:spPr>
          <a:xfrm>
            <a:off x="2361460" y="1511948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3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Stress Be Good?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sz="quarter" idx="1"/>
          </p:nvPr>
        </p:nvSpPr>
        <p:spPr bwMode="auto">
          <a:xfrm>
            <a:off x="1524001" y="1672431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2075" tIns="46038" rIns="92075" bIns="46038" rtlCol="0"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Personal development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Feelings of pride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Performance benefits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Focus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Preparation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Motivation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72C3FD76-ABFE-4319-8C28-F4C140992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6915" r="12790" b="7436"/>
          <a:stretch/>
        </p:blipFill>
        <p:spPr bwMode="auto">
          <a:xfrm>
            <a:off x="5943600" y="1690688"/>
            <a:ext cx="2336749" cy="27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E7552964-FF75-4688-9854-8E54F0EE4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2541" r="3465" b="9729"/>
          <a:stretch/>
        </p:blipFill>
        <p:spPr bwMode="auto">
          <a:xfrm>
            <a:off x="8429458" y="3519751"/>
            <a:ext cx="2775233" cy="27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B3D46F-B011-404E-BA58-B4E8D70F20A4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79436"/>
            <a:ext cx="670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Stress Drains </a:t>
            </a:r>
            <a:r>
              <a:rPr lang="en-US"/>
              <a:t>Your Account</a:t>
            </a:r>
            <a:endParaRPr lang="en-US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5931" y="1598553"/>
            <a:ext cx="5943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Energy withdraws=energy deposits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Failure to balance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illness, failure to focus, frustration, negativity, burnout, moodiness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Successful balancing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greater motivation, happiness, fun, stronger relationships</a:t>
            </a:r>
          </a:p>
          <a:p>
            <a:pPr lvl="1" eaLnBrk="1" hangingPunct="1">
              <a:lnSpc>
                <a:spcPct val="90000"/>
              </a:lnSpc>
            </a:pPr>
            <a:endParaRPr lang="en-US" sz="1200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Remember: Stress is cumulative!</a:t>
            </a:r>
          </a:p>
        </p:txBody>
      </p:sp>
      <p:pic>
        <p:nvPicPr>
          <p:cNvPr id="4" name="Picture 6" descr="MPj040682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598553"/>
            <a:ext cx="3015210" cy="241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564930-5181-4C90-84FE-6E1C734C590B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7555437-6B07-47C8-B02B-EE8D657DE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290743"/>
            <a:ext cx="3095569" cy="23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1206" y="612039"/>
            <a:ext cx="10023987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Life Isn’t About Balance-It’s About Blending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r="17334"/>
          <a:stretch/>
        </p:blipFill>
        <p:spPr>
          <a:xfrm>
            <a:off x="1495601" y="1583440"/>
            <a:ext cx="3803151" cy="3880766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5FE2CA3-C32C-4573-8C47-32006C67DC49}"/>
              </a:ext>
            </a:extLst>
          </p:cNvPr>
          <p:cNvSpPr txBox="1">
            <a:spLocks noChangeArrowheads="1"/>
          </p:cNvSpPr>
          <p:nvPr/>
        </p:nvSpPr>
        <p:spPr>
          <a:xfrm>
            <a:off x="4895404" y="1719998"/>
            <a:ext cx="5943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85987E-EAB5-4DFF-B41B-077F53CA16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 b="16550"/>
          <a:stretch/>
        </p:blipFill>
        <p:spPr>
          <a:xfrm>
            <a:off x="1541206" y="1976438"/>
            <a:ext cx="3769375" cy="33623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4CD1D9-BF95-42C9-B3B1-29763261757F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1DD365-B3AB-4018-8402-9122370C5F2A}"/>
              </a:ext>
            </a:extLst>
          </p:cNvPr>
          <p:cNvSpPr txBox="1"/>
          <p:nvPr/>
        </p:nvSpPr>
        <p:spPr>
          <a:xfrm>
            <a:off x="5344357" y="2810072"/>
            <a:ext cx="5306437" cy="215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Strawberries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=Family/Relationships (add a different fruit for each dependent child or adult)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Blueberries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Health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Fun/Recreation/Social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Work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Yogurt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Growth/Learning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=Chores or other non-desirable task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0075F72C-0F2E-45FD-A4CE-E55C3600D681}"/>
              </a:ext>
            </a:extLst>
          </p:cNvPr>
          <p:cNvSpPr/>
          <p:nvPr/>
        </p:nvSpPr>
        <p:spPr>
          <a:xfrm rot="19757588">
            <a:off x="693099" y="1866706"/>
            <a:ext cx="2456088" cy="1029810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Exercise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0E94AC17-9D83-492A-A5FA-E7A3FDD911F6}"/>
              </a:ext>
            </a:extLst>
          </p:cNvPr>
          <p:cNvSpPr/>
          <p:nvPr/>
        </p:nvSpPr>
        <p:spPr>
          <a:xfrm rot="1766091">
            <a:off x="9122599" y="1647261"/>
            <a:ext cx="2456088" cy="1029810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Talking it out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04C709C3-C8F9-4C34-88FF-930C4DF912FE}"/>
              </a:ext>
            </a:extLst>
          </p:cNvPr>
          <p:cNvSpPr/>
          <p:nvPr/>
        </p:nvSpPr>
        <p:spPr>
          <a:xfrm rot="19646588">
            <a:off x="7622188" y="2834555"/>
            <a:ext cx="2590418" cy="97291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Meditation</a:t>
            </a: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2B7614D1-2763-4C43-B73C-F1799A64A0AA}"/>
              </a:ext>
            </a:extLst>
          </p:cNvPr>
          <p:cNvSpPr/>
          <p:nvPr/>
        </p:nvSpPr>
        <p:spPr>
          <a:xfrm rot="1606326">
            <a:off x="1868133" y="2954618"/>
            <a:ext cx="2456088" cy="102981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Prayer</a:t>
            </a: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6ED6A8E4-B892-4C02-8A3D-B6A499B514F0}"/>
              </a:ext>
            </a:extLst>
          </p:cNvPr>
          <p:cNvSpPr/>
          <p:nvPr/>
        </p:nvSpPr>
        <p:spPr>
          <a:xfrm rot="20654209">
            <a:off x="877034" y="4193388"/>
            <a:ext cx="2687124" cy="102981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Journaling</a:t>
            </a:r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82118D28-CFB6-4F88-8B5C-00208548A749}"/>
              </a:ext>
            </a:extLst>
          </p:cNvPr>
          <p:cNvSpPr/>
          <p:nvPr/>
        </p:nvSpPr>
        <p:spPr>
          <a:xfrm rot="1994120">
            <a:off x="9151938" y="3785975"/>
            <a:ext cx="2408405" cy="97291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Wine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B950BC04-EDD7-45F9-ABAB-80D945CF3E92}"/>
              </a:ext>
            </a:extLst>
          </p:cNvPr>
          <p:cNvSpPr/>
          <p:nvPr/>
        </p:nvSpPr>
        <p:spPr>
          <a:xfrm rot="20781752">
            <a:off x="8127522" y="5047553"/>
            <a:ext cx="2938881" cy="1279423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Lists/  organization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572E7C0B-2333-4951-A18E-3391BCC32F59}"/>
              </a:ext>
            </a:extLst>
          </p:cNvPr>
          <p:cNvSpPr/>
          <p:nvPr/>
        </p:nvSpPr>
        <p:spPr>
          <a:xfrm rot="1050945">
            <a:off x="1984093" y="5415037"/>
            <a:ext cx="2687124" cy="102981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Cleaning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82C6D-0E6C-4495-8EB6-E770DA9984CB}"/>
              </a:ext>
            </a:extLst>
          </p:cNvPr>
          <p:cNvSpPr/>
          <p:nvPr/>
        </p:nvSpPr>
        <p:spPr>
          <a:xfrm>
            <a:off x="787681" y="618647"/>
            <a:ext cx="10885526" cy="82200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B7E861-5C86-43CD-A121-61EED864A1B4}"/>
              </a:ext>
            </a:extLst>
          </p:cNvPr>
          <p:cNvSpPr txBox="1">
            <a:spLocks/>
          </p:cNvSpPr>
          <p:nvPr/>
        </p:nvSpPr>
        <p:spPr>
          <a:xfrm>
            <a:off x="787681" y="192971"/>
            <a:ext cx="1088552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5500" dirty="0">
                <a:solidFill>
                  <a:schemeClr val="bg1"/>
                </a:solidFill>
                <a:latin typeface="+mn-lt"/>
              </a:rPr>
              <a:t>Coping with Stress</a:t>
            </a:r>
          </a:p>
        </p:txBody>
      </p:sp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3AAD4F25-98B6-417F-B606-1B487D576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81" y="2173283"/>
            <a:ext cx="3072458" cy="31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798"/>
            <a:ext cx="10515600" cy="1325563"/>
          </a:xfrm>
        </p:spPr>
        <p:txBody>
          <a:bodyPr/>
          <a:lstStyle/>
          <a:p>
            <a:r>
              <a:rPr lang="en-US" dirty="0"/>
              <a:t>Coping 101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986893" y="1277510"/>
            <a:ext cx="10695662" cy="5170271"/>
          </a:xfrm>
        </p:spPr>
        <p:txBody>
          <a:bodyPr>
            <a:normAutofit fontScale="40000" lnSpcReduction="20000"/>
          </a:bodyPr>
          <a:lstStyle/>
          <a:p>
            <a:pPr marL="609600" indent="-609600"/>
            <a:endParaRPr lang="en-US" u="sng" dirty="0"/>
          </a:p>
          <a:p>
            <a:r>
              <a:rPr lang="en-US" sz="6600" dirty="0"/>
              <a:t>“To do” list</a:t>
            </a:r>
          </a:p>
          <a:p>
            <a:pPr lvl="1"/>
            <a:r>
              <a:rPr lang="en-US" sz="6600" dirty="0"/>
              <a:t>Prioritize-what’s important to ME vs OTHERS</a:t>
            </a:r>
          </a:p>
          <a:p>
            <a:pPr lvl="1"/>
            <a:r>
              <a:rPr lang="en-US" sz="6600" dirty="0"/>
              <a:t>Identify task time </a:t>
            </a:r>
            <a:r>
              <a:rPr lang="en-US" sz="6600" b="1" i="1" u="sng" dirty="0"/>
              <a:t>and energy </a:t>
            </a:r>
            <a:r>
              <a:rPr lang="en-US" sz="6600" dirty="0"/>
              <a:t>required</a:t>
            </a:r>
          </a:p>
          <a:p>
            <a:pPr lvl="1"/>
            <a:r>
              <a:rPr lang="en-US" sz="6600" dirty="0"/>
              <a:t>Do the worst first</a:t>
            </a:r>
          </a:p>
          <a:p>
            <a:pPr eaLnBrk="1" hangingPunct="1">
              <a:spcAft>
                <a:spcPct val="20000"/>
              </a:spcAft>
            </a:pPr>
            <a:endParaRPr lang="en-US" sz="6200" dirty="0"/>
          </a:p>
          <a:p>
            <a:pPr eaLnBrk="1" hangingPunct="1">
              <a:spcAft>
                <a:spcPct val="20000"/>
              </a:spcAft>
            </a:pPr>
            <a:r>
              <a:rPr lang="en-US" sz="6200" dirty="0"/>
              <a:t>Compartmentalize</a:t>
            </a:r>
          </a:p>
          <a:p>
            <a:pPr lvl="1">
              <a:spcAft>
                <a:spcPct val="20000"/>
              </a:spcAft>
            </a:pPr>
            <a:r>
              <a:rPr lang="en-US" sz="5800" dirty="0"/>
              <a:t>Different place/shoes= different focus</a:t>
            </a:r>
          </a:p>
          <a:p>
            <a:pPr lvl="1">
              <a:spcAft>
                <a:spcPct val="20000"/>
              </a:spcAft>
            </a:pPr>
            <a:r>
              <a:rPr lang="en-US" sz="5800" dirty="0"/>
              <a:t>Task box</a:t>
            </a:r>
          </a:p>
          <a:p>
            <a:pPr eaLnBrk="1" hangingPunct="1">
              <a:spcAft>
                <a:spcPct val="20000"/>
              </a:spcAft>
            </a:pPr>
            <a:endParaRPr lang="en-US" sz="6200" dirty="0"/>
          </a:p>
          <a:p>
            <a:pPr eaLnBrk="1" hangingPunct="1">
              <a:spcAft>
                <a:spcPct val="20000"/>
              </a:spcAft>
            </a:pPr>
            <a:r>
              <a:rPr lang="en-US" sz="6200" dirty="0"/>
              <a:t>Have Routines</a:t>
            </a:r>
          </a:p>
          <a:p>
            <a:pPr lvl="1">
              <a:spcAft>
                <a:spcPct val="20000"/>
              </a:spcAft>
            </a:pPr>
            <a:r>
              <a:rPr lang="en-US" sz="5800" dirty="0"/>
              <a:t>How do you start and end each day?</a:t>
            </a:r>
          </a:p>
          <a:p>
            <a:pPr lvl="1">
              <a:spcAft>
                <a:spcPct val="20000"/>
              </a:spcAft>
            </a:pPr>
            <a:r>
              <a:rPr lang="en-US" sz="5800" dirty="0"/>
              <a:t>Choose a “reset number”</a:t>
            </a:r>
          </a:p>
          <a:p>
            <a:pPr lvl="1"/>
            <a:endParaRPr lang="en-US" sz="25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2360E4-F6C1-4E49-B94D-F190DAE3E204}"/>
              </a:ext>
            </a:extLst>
          </p:cNvPr>
          <p:cNvCxnSpPr/>
          <p:nvPr/>
        </p:nvCxnSpPr>
        <p:spPr>
          <a:xfrm>
            <a:off x="2543693" y="1199425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9C75377C-6264-46D9-BBD2-839A6B8D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715">
            <a:off x="9201749" y="1601157"/>
            <a:ext cx="1728225" cy="17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EC351676-A9E6-4F85-8CD7-2B9B049B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01062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482E85F6-13B9-4D52-BB14-E383015F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263" y="4828647"/>
            <a:ext cx="2089065" cy="18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16A3B8-C251-483A-8DD2-0F8EFBA4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 the Minefield: Control the Controllable</a:t>
            </a:r>
          </a:p>
        </p:txBody>
      </p:sp>
      <p:pic>
        <p:nvPicPr>
          <p:cNvPr id="25" name="Picture 2" descr="http://i.images.cdn.fotopedia.com/flickr-3308513067-hd/Argentina/History/Dirty_War/Falklands_War/Slow_Minefield_Falkland_Islands.jpg">
            <a:hlinkClick r:id="rId3"/>
            <a:extLst>
              <a:ext uri="{FF2B5EF4-FFF2-40B4-BE49-F238E27FC236}">
                <a16:creationId xmlns:a16="http://schemas.microsoft.com/office/drawing/2014/main" id="{69141B33-4A1C-45E2-93E7-DEB0D3B5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939" y="1847670"/>
            <a:ext cx="5856371" cy="4390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1599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943600" y="1752601"/>
            <a:ext cx="0" cy="4419600"/>
          </a:xfrm>
          <a:prstGeom prst="line">
            <a:avLst/>
          </a:prstGeom>
          <a:noFill/>
          <a:ln w="57150">
            <a:solidFill>
              <a:srgbClr val="D18D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707857" y="1462883"/>
            <a:ext cx="1019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D18D05"/>
                </a:solidFill>
              </a:rPr>
              <a:t>Grip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64662" y="1456213"/>
            <a:ext cx="1582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D18D05"/>
                </a:solidFill>
              </a:rPr>
              <a:t>Gravity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-5400000">
            <a:off x="1196976" y="2295526"/>
            <a:ext cx="2055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D18D05"/>
                </a:solidFill>
              </a:rPr>
              <a:t>Important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 rot="-5400000">
            <a:off x="1038226" y="4585049"/>
            <a:ext cx="23733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D18D05"/>
                </a:solidFill>
              </a:rPr>
              <a:t>Not Important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667000" y="3886200"/>
            <a:ext cx="7162800" cy="0"/>
          </a:xfrm>
          <a:prstGeom prst="line">
            <a:avLst/>
          </a:prstGeom>
          <a:noFill/>
          <a:ln w="57150">
            <a:solidFill>
              <a:srgbClr val="D18D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2990850" y="2238375"/>
            <a:ext cx="6153150" cy="2886075"/>
            <a:chOff x="924" y="1410"/>
            <a:chExt cx="3876" cy="1818"/>
          </a:xfrm>
        </p:grpSpPr>
        <p:sp>
          <p:nvSpPr>
            <p:cNvPr id="18446" name="Text Box 10"/>
            <p:cNvSpPr txBox="1">
              <a:spLocks noChangeArrowheads="1"/>
            </p:cNvSpPr>
            <p:nvPr/>
          </p:nvSpPr>
          <p:spPr bwMode="auto">
            <a:xfrm>
              <a:off x="3312" y="1410"/>
              <a:ext cx="14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i="1" dirty="0">
                  <a:solidFill>
                    <a:schemeClr val="tx2"/>
                  </a:solidFill>
                </a:rPr>
                <a:t>“Accept it”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/>
          </p:nvSpPr>
          <p:spPr bwMode="auto">
            <a:xfrm>
              <a:off x="1200" y="1410"/>
              <a:ext cx="9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i="1" dirty="0">
                  <a:solidFill>
                    <a:schemeClr val="tx2"/>
                  </a:solidFill>
                </a:rPr>
                <a:t>“Fix it”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/>
          </p:nvSpPr>
          <p:spPr bwMode="auto">
            <a:xfrm>
              <a:off x="3452" y="2824"/>
              <a:ext cx="13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i="1" dirty="0">
                  <a:solidFill>
                    <a:schemeClr val="tx2"/>
                  </a:solidFill>
                </a:rPr>
                <a:t>“Ignore it”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/>
          </p:nvSpPr>
          <p:spPr bwMode="auto">
            <a:xfrm>
              <a:off x="924" y="2824"/>
              <a:ext cx="17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i="1" dirty="0">
                  <a:solidFill>
                    <a:schemeClr val="tx2"/>
                  </a:solidFill>
                </a:rPr>
                <a:t>“Eliminate it”</a:t>
              </a:r>
            </a:p>
          </p:txBody>
        </p:sp>
      </p:grpSp>
      <p:sp>
        <p:nvSpPr>
          <p:cNvPr id="18442" name="Rectangle 14"/>
          <p:cNvSpPr>
            <a:spLocks noChangeArrowheads="1"/>
          </p:cNvSpPr>
          <p:nvPr/>
        </p:nvSpPr>
        <p:spPr bwMode="auto">
          <a:xfrm>
            <a:off x="3400826" y="2996407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Response: Act </a:t>
            </a:r>
          </a:p>
        </p:txBody>
      </p:sp>
      <p:sp>
        <p:nvSpPr>
          <p:cNvPr id="18443" name="Rectangle 15"/>
          <p:cNvSpPr>
            <a:spLocks noChangeArrowheads="1"/>
          </p:cNvSpPr>
          <p:nvPr/>
        </p:nvSpPr>
        <p:spPr bwMode="auto">
          <a:xfrm>
            <a:off x="3133725" y="5313361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Response: Eliminate </a:t>
            </a:r>
          </a:p>
        </p:txBody>
      </p:sp>
      <p:sp>
        <p:nvSpPr>
          <p:cNvPr id="18444" name="Rectangle 16"/>
          <p:cNvSpPr>
            <a:spLocks noChangeArrowheads="1"/>
          </p:cNvSpPr>
          <p:nvPr/>
        </p:nvSpPr>
        <p:spPr bwMode="auto">
          <a:xfrm>
            <a:off x="6598785" y="2963311"/>
            <a:ext cx="271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Response: Accept &amp; Act </a:t>
            </a:r>
          </a:p>
        </p:txBody>
      </p:sp>
      <p:sp>
        <p:nvSpPr>
          <p:cNvPr id="18445" name="Rectangle 17"/>
          <p:cNvSpPr>
            <a:spLocks noChangeArrowheads="1"/>
          </p:cNvSpPr>
          <p:nvPr/>
        </p:nvSpPr>
        <p:spPr bwMode="auto">
          <a:xfrm>
            <a:off x="6655744" y="5298280"/>
            <a:ext cx="291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Response: Integrate &amp; Act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83915-4585-45AC-BDF0-C34C01FD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162"/>
          </a:xfrm>
        </p:spPr>
        <p:txBody>
          <a:bodyPr/>
          <a:lstStyle/>
          <a:p>
            <a:r>
              <a:rPr lang="en-US" dirty="0"/>
              <a:t>Flag the Minefield: Control the Controllable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EE7E5C-7BCD-423F-ACBE-73D8D968A24F}"/>
              </a:ext>
            </a:extLst>
          </p:cNvPr>
          <p:cNvSpPr txBox="1"/>
          <p:nvPr/>
        </p:nvSpPr>
        <p:spPr>
          <a:xfrm>
            <a:off x="7000657" y="3519548"/>
            <a:ext cx="271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Ex: Other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5CFE9-98FB-4841-88A4-C50063E27807}"/>
              </a:ext>
            </a:extLst>
          </p:cNvPr>
          <p:cNvSpPr txBox="1"/>
          <p:nvPr/>
        </p:nvSpPr>
        <p:spPr>
          <a:xfrm>
            <a:off x="3248554" y="3491459"/>
            <a:ext cx="1963915" cy="36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Ex: Multiple Tasks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D8B8B5-6156-46D8-9599-45F810CC2233}"/>
              </a:ext>
            </a:extLst>
          </p:cNvPr>
          <p:cNvSpPr txBox="1"/>
          <p:nvPr/>
        </p:nvSpPr>
        <p:spPr>
          <a:xfrm>
            <a:off x="3323342" y="5938133"/>
            <a:ext cx="1963915" cy="36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Ex: Spilled milk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9271C-8F72-44C9-991D-A2040CF80428}"/>
              </a:ext>
            </a:extLst>
          </p:cNvPr>
          <p:cNvSpPr txBox="1"/>
          <p:nvPr/>
        </p:nvSpPr>
        <p:spPr>
          <a:xfrm>
            <a:off x="7180085" y="5928636"/>
            <a:ext cx="1963915" cy="366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Ex: Weather</a:t>
            </a:r>
          </a:p>
        </p:txBody>
      </p:sp>
      <p:pic>
        <p:nvPicPr>
          <p:cNvPr id="23" name="Picture 2" descr="http://i.images.cdn.fotopedia.com/flickr-3308513067-hd/Argentina/History/Dirty_War/Falklands_War/Slow_Minefield_Falkland_Islands.jpg">
            <a:hlinkClick r:id="rId3"/>
            <a:extLst>
              <a:ext uri="{FF2B5EF4-FFF2-40B4-BE49-F238E27FC236}">
                <a16:creationId xmlns:a16="http://schemas.microsoft.com/office/drawing/2014/main" id="{77B2C2A5-8DCB-4EE8-8720-C8C08021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284" y="3289122"/>
            <a:ext cx="1476754" cy="110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31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/>
      <p:bldP spid="18437" grpId="0"/>
      <p:bldP spid="18438" grpId="0"/>
      <p:bldP spid="18439" grpId="0"/>
      <p:bldP spid="18440" grpId="0" animBg="1"/>
      <p:bldP spid="18442" grpId="0"/>
      <p:bldP spid="18443" grpId="0"/>
      <p:bldP spid="18444" grpId="0"/>
      <p:bldP spid="18445" grpId="0"/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D794-52AB-49A7-85F2-6166F085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      Decreased Anxiety/Stress </a:t>
            </a:r>
          </a:p>
        </p:txBody>
      </p:sp>
      <p:pic>
        <p:nvPicPr>
          <p:cNvPr id="1028" name="Picture 4" descr="Image result for frozen let it go">
            <a:extLst>
              <a:ext uri="{FF2B5EF4-FFF2-40B4-BE49-F238E27FC236}">
                <a16:creationId xmlns:a16="http://schemas.microsoft.com/office/drawing/2014/main" id="{5EB73118-2CC5-45ED-A0A3-8B75028F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67" y="3173754"/>
            <a:ext cx="3293462" cy="2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95B1F9-C8E5-4482-B005-ED1E3472B69A}"/>
              </a:ext>
            </a:extLst>
          </p:cNvPr>
          <p:cNvSpPr txBox="1"/>
          <p:nvPr/>
        </p:nvSpPr>
        <p:spPr>
          <a:xfrm>
            <a:off x="2272683" y="1494784"/>
            <a:ext cx="7501631" cy="166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 x Resistance = Suffering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more negative thoughts or emotions you pile on top of the “pain”, the more suffering you will experience.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 make the situation harder when you ruminate on the negatives.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3D54F-D9A3-4231-94D5-68C0F2CDEC72}"/>
              </a:ext>
            </a:extLst>
          </p:cNvPr>
          <p:cNvSpPr txBox="1"/>
          <p:nvPr/>
        </p:nvSpPr>
        <p:spPr>
          <a:xfrm>
            <a:off x="2896340" y="5550950"/>
            <a:ext cx="6094520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Discomfort x 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Experience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AB6115F-3736-4D8B-96D3-A0E37AFD1A4E}"/>
              </a:ext>
            </a:extLst>
          </p:cNvPr>
          <p:cNvSpPr/>
          <p:nvPr/>
        </p:nvSpPr>
        <p:spPr>
          <a:xfrm>
            <a:off x="4376767" y="827957"/>
            <a:ext cx="485775" cy="382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F276C0-D810-42C6-8425-1D2FD9B3B207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F1B04F-D6A3-4B15-95B9-8727E46AD1A6}"/>
              </a:ext>
            </a:extLst>
          </p:cNvPr>
          <p:cNvSpPr/>
          <p:nvPr/>
        </p:nvSpPr>
        <p:spPr>
          <a:xfrm>
            <a:off x="717588" y="2343705"/>
            <a:ext cx="10885526" cy="82200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37" y="2103437"/>
            <a:ext cx="1088552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Revolutionize the Way You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61347" y="4201719"/>
            <a:ext cx="7669306" cy="170663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002060"/>
                </a:solidFill>
              </a:rPr>
              <a:t>The world as we have created it is a process of our thinking. It cannot be changed without changing our thinking.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002060"/>
                </a:solidFill>
              </a:rPr>
              <a:t>–Albert Einstein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E91AC6-5B5A-46E6-B312-0CB687442A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Discomfort x </a:t>
            </a:r>
            <a:r>
              <a:rPr lang="en-US" sz="3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</a:t>
            </a:r>
            <a:r>
              <a:rPr lang="en-US" sz="3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Experience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F5B1190-02B5-401A-B603-4ECACC400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51468"/>
              </p:ext>
            </p:extLst>
          </p:nvPr>
        </p:nvGraphicFramePr>
        <p:xfrm>
          <a:off x="2295090" y="1936726"/>
          <a:ext cx="7906620" cy="37237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5540">
                  <a:extLst>
                    <a:ext uri="{9D8B030D-6E8A-4147-A177-3AD203B41FA5}">
                      <a16:colId xmlns:a16="http://schemas.microsoft.com/office/drawing/2014/main" val="2529600517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1498149606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316993429"/>
                    </a:ext>
                  </a:extLst>
                </a:gridCol>
              </a:tblGrid>
              <a:tr h="11224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DISCOMFORT/STRESSOR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DESIRED EMOTION/ 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</a:t>
                      </a:r>
                    </a:p>
                    <a:p>
                      <a:pPr algn="ctr"/>
                      <a:r>
                        <a:rPr lang="en-US" dirty="0"/>
                        <a:t>OUTCOME/EXPERIENCE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3301240"/>
                  </a:ext>
                </a:extLst>
              </a:tr>
              <a:tr h="6503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Back pain going into a major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Challenge, what CAN be controlled,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Better result, extra stretching and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218643"/>
                  </a:ext>
                </a:extLst>
              </a:tr>
              <a:tr h="6503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Assistant isn’t as organized as I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Strengths, help you are getting, gratitude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Improved relationship, better 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201543"/>
                  </a:ext>
                </a:extLst>
              </a:tr>
              <a:tr h="650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896541"/>
                  </a:ext>
                </a:extLst>
              </a:tr>
              <a:tr h="650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0230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CCDD2B-2169-4345-BF23-036D037F0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48881"/>
              </p:ext>
            </p:extLst>
          </p:nvPr>
        </p:nvGraphicFramePr>
        <p:xfrm>
          <a:off x="2323230" y="3103841"/>
          <a:ext cx="7906620" cy="6503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5540">
                  <a:extLst>
                    <a:ext uri="{9D8B030D-6E8A-4147-A177-3AD203B41FA5}">
                      <a16:colId xmlns:a16="http://schemas.microsoft.com/office/drawing/2014/main" val="3070955038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1235746768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3590037403"/>
                    </a:ext>
                  </a:extLst>
                </a:gridCol>
              </a:tblGrid>
              <a:tr h="650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1633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044662-FDDF-4DFC-A169-C00E7886BEFE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7E5E59-5D65-4ADC-9F59-EFEE2BCCF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2747"/>
              </p:ext>
            </p:extLst>
          </p:nvPr>
        </p:nvGraphicFramePr>
        <p:xfrm>
          <a:off x="2295090" y="3754158"/>
          <a:ext cx="7906620" cy="6503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5540">
                  <a:extLst>
                    <a:ext uri="{9D8B030D-6E8A-4147-A177-3AD203B41FA5}">
                      <a16:colId xmlns:a16="http://schemas.microsoft.com/office/drawing/2014/main" val="3070955038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1235746768"/>
                    </a:ext>
                  </a:extLst>
                </a:gridCol>
                <a:gridCol w="2635540">
                  <a:extLst>
                    <a:ext uri="{9D8B030D-6E8A-4147-A177-3AD203B41FA5}">
                      <a16:colId xmlns:a16="http://schemas.microsoft.com/office/drawing/2014/main" val="3590037403"/>
                    </a:ext>
                  </a:extLst>
                </a:gridCol>
              </a:tblGrid>
              <a:tr h="6503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1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5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2273-74C1-46AB-9B53-BC07DD68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the Task not the Situation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65859" y="1690688"/>
            <a:ext cx="9716566" cy="295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/>
              <a:t>Situation</a:t>
            </a:r>
            <a:r>
              <a:rPr lang="en-US" altLang="en-US" dirty="0"/>
              <a:t>: On-site, office, virtual, elite athlete, etc.</a:t>
            </a:r>
          </a:p>
          <a:p>
            <a:r>
              <a:rPr lang="en-US" altLang="en-US" b="1" dirty="0"/>
              <a:t>Objective</a:t>
            </a:r>
            <a:r>
              <a:rPr lang="en-US" altLang="en-US" dirty="0"/>
              <a:t>: Doing your best to help others be at their best</a:t>
            </a:r>
          </a:p>
          <a:p>
            <a:r>
              <a:rPr lang="en-US" altLang="en-US" b="1" dirty="0"/>
              <a:t>Task/Process</a:t>
            </a:r>
            <a:r>
              <a:rPr lang="en-US" altLang="en-US" dirty="0"/>
              <a:t>: The fundamentals are the same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altLang="en-US" dirty="0">
              <a:solidFill>
                <a:srgbClr val="005984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5984"/>
                </a:solidFill>
              </a:rPr>
              <a:t> </a:t>
            </a:r>
            <a:endParaRPr lang="en-US" sz="3000" dirty="0"/>
          </a:p>
          <a:p>
            <a:pPr>
              <a:defRPr/>
            </a:pPr>
            <a:endParaRPr lang="en-US" sz="3000" dirty="0"/>
          </a:p>
          <a:p>
            <a:pPr marL="274320" lvl="1" indent="0">
              <a:buFont typeface="Arial" panose="020B0604020202020204" pitchFamily="34" charset="0"/>
              <a:buNone/>
              <a:defRPr/>
            </a:pPr>
            <a:endParaRPr lang="en-US" sz="3000" dirty="0"/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6" descr="Image result for worry is a rocking chair">
            <a:extLst>
              <a:ext uri="{FF2B5EF4-FFF2-40B4-BE49-F238E27FC236}">
                <a16:creationId xmlns:a16="http://schemas.microsoft.com/office/drawing/2014/main" id="{66176576-D2FE-4F52-8E2A-CDA7D06FA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084" y="3790882"/>
            <a:ext cx="3847032" cy="25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DFA3B1-4AF0-418E-B7BC-728132F08638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814" y="440206"/>
            <a:ext cx="7010400" cy="84037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Watch Your Self Talk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184880" y="1758340"/>
            <a:ext cx="622964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2905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5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2060"/>
              </a:buClr>
              <a:buFontTx/>
              <a:buChar char="•"/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Be your own biggest fan </a:t>
            </a:r>
          </a:p>
          <a:p>
            <a:pPr eaLnBrk="1" hangingPunct="1">
              <a:spcBef>
                <a:spcPct val="50000"/>
              </a:spcBef>
              <a:buClr>
                <a:srgbClr val="002060"/>
              </a:buClr>
              <a:buFontTx/>
              <a:buChar char="•"/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Your thoughts will eventually leave your head and show up in your words and actions</a:t>
            </a:r>
          </a:p>
          <a:p>
            <a:pPr eaLnBrk="1" hangingPunct="1">
              <a:spcBef>
                <a:spcPct val="50000"/>
              </a:spcBef>
              <a:buClr>
                <a:srgbClr val="002060"/>
              </a:buClr>
              <a:buFontTx/>
              <a:buChar char="•"/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Increase your awareness of what’s in your head</a:t>
            </a:r>
          </a:p>
          <a:p>
            <a:pPr marL="922338" lvl="1" indent="-457200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What do you think about?</a:t>
            </a:r>
          </a:p>
          <a:p>
            <a:pPr marL="922338" lvl="1" indent="-457200" eaLnBrk="1" hangingPunct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What do you </a:t>
            </a:r>
            <a:r>
              <a:rPr lang="en-US" altLang="en-US" sz="2700" u="sng" dirty="0">
                <a:solidFill>
                  <a:srgbClr val="002060"/>
                </a:solidFill>
                <a:latin typeface="+mn-lt"/>
              </a:rPr>
              <a:t>dwell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84C6F-A2F6-4298-86F2-554DFB9E2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16" y="4327754"/>
            <a:ext cx="2948909" cy="2090040"/>
          </a:xfrm>
          <a:prstGeom prst="rect">
            <a:avLst/>
          </a:prstGeom>
        </p:spPr>
      </p:pic>
      <p:pic>
        <p:nvPicPr>
          <p:cNvPr id="2" name="Picture 2" descr="http://melodiekantner.com/wp-content/uploads/2011/05/self-talk-200x150.jpg">
            <a:hlinkClick r:id="rId4"/>
            <a:extLst>
              <a:ext uri="{FF2B5EF4-FFF2-40B4-BE49-F238E27FC236}">
                <a16:creationId xmlns:a16="http://schemas.microsoft.com/office/drawing/2014/main" id="{58778FF1-CC25-43F6-A5D7-BE0DC747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2299" y="1758340"/>
            <a:ext cx="3061744" cy="2296308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F30F49-214E-42D6-A62D-EFBC76607907}"/>
              </a:ext>
            </a:extLst>
          </p:cNvPr>
          <p:cNvCxnSpPr/>
          <p:nvPr/>
        </p:nvCxnSpPr>
        <p:spPr>
          <a:xfrm>
            <a:off x="2468956" y="1280583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814" y="440206"/>
            <a:ext cx="7010400" cy="84037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Be Where Your Feet Are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F474FD-ED1F-4AB7-8427-9FBFA032D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17" y="1868058"/>
            <a:ext cx="6636602" cy="3318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392B-0B1C-4D69-880F-F254B14C3A6B}"/>
              </a:ext>
            </a:extLst>
          </p:cNvPr>
          <p:cNvSpPr txBox="1"/>
          <p:nvPr/>
        </p:nvSpPr>
        <p:spPr>
          <a:xfrm>
            <a:off x="3473116" y="5660623"/>
            <a:ext cx="5245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</a:t>
            </a:r>
            <a:r>
              <a:rPr lang="en-US" sz="4000" dirty="0">
                <a:solidFill>
                  <a:schemeClr val="tx2"/>
                </a:solidFill>
              </a:rPr>
              <a:t>hat’s </a:t>
            </a:r>
            <a:r>
              <a:rPr lang="en-US" sz="4000" dirty="0">
                <a:solidFill>
                  <a:srgbClr val="FF0000"/>
                </a:solidFill>
              </a:rPr>
              <a:t>I</a:t>
            </a:r>
            <a:r>
              <a:rPr lang="en-US" sz="4000" dirty="0">
                <a:solidFill>
                  <a:schemeClr val="tx2"/>
                </a:solidFill>
              </a:rPr>
              <a:t>mportant </a:t>
            </a:r>
            <a:r>
              <a:rPr lang="en-US" sz="4000" dirty="0">
                <a:solidFill>
                  <a:srgbClr val="FF0000"/>
                </a:solidFill>
              </a:rPr>
              <a:t>N</a:t>
            </a:r>
            <a:r>
              <a:rPr lang="en-US" sz="4000" dirty="0">
                <a:solidFill>
                  <a:schemeClr val="tx2"/>
                </a:solidFill>
              </a:rPr>
              <a:t>ow?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0E29B3-54A6-4CF0-A4C3-C4B2BEEB1100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0AE2231-2F1A-4532-8968-E70D18D88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1"/>
          <a:stretch/>
        </p:blipFill>
        <p:spPr bwMode="auto">
          <a:xfrm>
            <a:off x="761052" y="1507006"/>
            <a:ext cx="3271838" cy="38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51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041C531-5CFC-4640-8E07-1B3D85C7AB94}"/>
              </a:ext>
            </a:extLst>
          </p:cNvPr>
          <p:cNvSpPr txBox="1"/>
          <p:nvPr/>
        </p:nvSpPr>
        <p:spPr>
          <a:xfrm>
            <a:off x="1108843" y="694051"/>
            <a:ext cx="1030742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Verdana Pro Cond Black" panose="020B0A06030504040204" pitchFamily="34" charset="0"/>
              </a:rPr>
              <a:t>W.I.N. THE DAY WITH HOMEWORK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F3B044-73C3-4915-930F-7687FAEBD213}"/>
              </a:ext>
            </a:extLst>
          </p:cNvPr>
          <p:cNvSpPr/>
          <p:nvPr/>
        </p:nvSpPr>
        <p:spPr>
          <a:xfrm>
            <a:off x="160255" y="6008914"/>
            <a:ext cx="375322" cy="593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9B38B-D8F6-4050-B6E9-ACE6B01C2772}"/>
              </a:ext>
            </a:extLst>
          </p:cNvPr>
          <p:cNvSpPr txBox="1"/>
          <p:nvPr/>
        </p:nvSpPr>
        <p:spPr>
          <a:xfrm>
            <a:off x="0" y="20652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erdana Pro Cond Black" panose="020B0A06030504040204" pitchFamily="34" charset="0"/>
              </a:rPr>
              <a:t>MISSION: 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Verdana Pro Cond Black" panose="020B0A06030504040204" pitchFamily="34" charset="0"/>
              </a:rPr>
              <a:t>Be the most partner friendly organization in all of sports</a:t>
            </a:r>
            <a:r>
              <a:rPr lang="en-US" sz="2800" dirty="0">
                <a:solidFill>
                  <a:schemeClr val="bg1"/>
                </a:solidFill>
                <a:latin typeface="Verdana Pro Cond Black" panose="020B0A0603050404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3CAB8-C62E-4B53-817F-CA4BE66D7B22}"/>
              </a:ext>
            </a:extLst>
          </p:cNvPr>
          <p:cNvSpPr txBox="1"/>
          <p:nvPr/>
        </p:nvSpPr>
        <p:spPr>
          <a:xfrm>
            <a:off x="851659" y="2007364"/>
            <a:ext cx="10488682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 Pro Cond" panose="020B0606030504040204" pitchFamily="34" charset="0"/>
              </a:rPr>
              <a:t>Over the next week, what’s MOST important for you to accomplish and focus on for the following:</a:t>
            </a: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Verdana Pro Cond" panose="020B0606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9FE0FE-4E87-436F-9DEF-E3D93316E88F}"/>
              </a:ext>
            </a:extLst>
          </p:cNvPr>
          <p:cNvSpPr/>
          <p:nvPr/>
        </p:nvSpPr>
        <p:spPr>
          <a:xfrm>
            <a:off x="1035276" y="3131900"/>
            <a:ext cx="3139126" cy="14130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 Pro Black" panose="020B0A04030504040204" pitchFamily="34" charset="0"/>
              </a:rPr>
              <a:t>PROFESSIONALLY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3D834-3609-4B53-AAB3-B90DE83BC762}"/>
              </a:ext>
            </a:extLst>
          </p:cNvPr>
          <p:cNvSpPr/>
          <p:nvPr/>
        </p:nvSpPr>
        <p:spPr>
          <a:xfrm>
            <a:off x="4526437" y="3134597"/>
            <a:ext cx="3139126" cy="14130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 Pro Black" panose="020B0A04030504040204" pitchFamily="34" charset="0"/>
              </a:rPr>
              <a:t>PERSONALLY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0F1D7E-C537-4E7D-BAAF-CA52257117A9}"/>
              </a:ext>
            </a:extLst>
          </p:cNvPr>
          <p:cNvSpPr/>
          <p:nvPr/>
        </p:nvSpPr>
        <p:spPr>
          <a:xfrm>
            <a:off x="8017598" y="3131900"/>
            <a:ext cx="3139126" cy="14130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 Pro Black" panose="020B0A04030504040204" pitchFamily="34" charset="0"/>
              </a:rPr>
              <a:t>SELFISHLY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CB341-55E8-4955-AB91-EAEC5E0CDC29}"/>
              </a:ext>
            </a:extLst>
          </p:cNvPr>
          <p:cNvSpPr txBox="1"/>
          <p:nvPr/>
        </p:nvSpPr>
        <p:spPr>
          <a:xfrm>
            <a:off x="1819976" y="5648753"/>
            <a:ext cx="88851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chemeClr val="tx2"/>
                </a:solidFill>
              </a:rPr>
              <a:t>“Everything will be ok in the end. If it’s not ok, it’s not the end.”</a:t>
            </a:r>
          </a:p>
        </p:txBody>
      </p:sp>
    </p:spTree>
    <p:extLst>
      <p:ext uri="{BB962C8B-B14F-4D97-AF65-F5344CB8AC3E}">
        <p14:creationId xmlns:p14="http://schemas.microsoft.com/office/powerpoint/2010/main" val="231581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Away/ Leave Behind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838200" y="1027906"/>
            <a:ext cx="10515600" cy="475503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What three things will you take with you and use?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Leave behind whatever stresses you out.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8EA47-4B66-4471-971B-AA0721D23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80" y="3429000"/>
            <a:ext cx="3822534" cy="287107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49B42B-D4E7-41F8-BD56-112E084D8CCE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1157" y="593763"/>
            <a:ext cx="7386222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Choose Wisely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FE2CA3-C32C-4573-8C47-32006C67DC49}"/>
              </a:ext>
            </a:extLst>
          </p:cNvPr>
          <p:cNvSpPr txBox="1">
            <a:spLocks noChangeArrowheads="1"/>
          </p:cNvSpPr>
          <p:nvPr/>
        </p:nvSpPr>
        <p:spPr>
          <a:xfrm>
            <a:off x="4895404" y="1719998"/>
            <a:ext cx="5943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4CD1D9-BF95-42C9-B3B1-29763261757F}"/>
              </a:ext>
            </a:extLst>
          </p:cNvPr>
          <p:cNvCxnSpPr/>
          <p:nvPr/>
        </p:nvCxnSpPr>
        <p:spPr>
          <a:xfrm>
            <a:off x="2601157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8F10C1E-5078-413F-A490-1B1DAF428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r="14294"/>
          <a:stretch/>
        </p:blipFill>
        <p:spPr bwMode="auto">
          <a:xfrm>
            <a:off x="968939" y="1813863"/>
            <a:ext cx="2823099" cy="3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DC332CB5-3F45-41CA-BC7A-383C9C34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38" y="1643522"/>
            <a:ext cx="4225031" cy="42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471EEBA6-AB76-4B87-B1A3-8E653AC16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8135"/>
          <a:stretch/>
        </p:blipFill>
        <p:spPr bwMode="auto">
          <a:xfrm>
            <a:off x="8017069" y="1720832"/>
            <a:ext cx="3506680" cy="40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6B60F8-99F3-4169-AFC3-3E2FA6F36C28}"/>
              </a:ext>
            </a:extLst>
          </p:cNvPr>
          <p:cNvSpPr/>
          <p:nvPr/>
        </p:nvSpPr>
        <p:spPr>
          <a:xfrm>
            <a:off x="740362" y="2472579"/>
            <a:ext cx="10839291" cy="110068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2520"/>
            <a:ext cx="10515600" cy="942782"/>
          </a:xfrm>
        </p:spPr>
        <p:txBody>
          <a:bodyPr>
            <a:normAutofit/>
          </a:bodyPr>
          <a:lstStyle/>
          <a:p>
            <a:r>
              <a:rPr lang="en-US" sz="6000" i="1" dirty="0">
                <a:solidFill>
                  <a:schemeClr val="bg1"/>
                </a:solidFill>
              </a:rPr>
              <a:t>Make it Great!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9D249FAD-7893-4A9D-9280-97B93D8D803A}"/>
              </a:ext>
            </a:extLst>
          </p:cNvPr>
          <p:cNvSpPr txBox="1">
            <a:spLocks/>
          </p:cNvSpPr>
          <p:nvPr/>
        </p:nvSpPr>
        <p:spPr>
          <a:xfrm>
            <a:off x="1459707" y="5020056"/>
            <a:ext cx="9386656" cy="1408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en-US" sz="4200" b="1" dirty="0"/>
              <a:t>Aimee C. Kimball, Ph.D.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4200" i="1" dirty="0"/>
              <a:t>KPEX Consulting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4200" dirty="0"/>
              <a:t>(412) 657-0362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4200" dirty="0">
                <a:hlinkClick r:id="rId3"/>
              </a:rPr>
              <a:t>AimeeKimball@KPEXconsulting.com</a:t>
            </a:r>
            <a:endParaRPr lang="en-US" altLang="en-US" sz="42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en-US" sz="4200" dirty="0"/>
              <a:t>www.KPEXconsulting.com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5E9D86-FCD8-45CA-B487-4F5101A98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57" y="4220122"/>
            <a:ext cx="664702" cy="606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38E2A-6CB9-4FD9-93E0-0E526EBF8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293" y="429886"/>
            <a:ext cx="1286828" cy="14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685801"/>
            <a:ext cx="7086600" cy="1165225"/>
          </a:xfrm>
        </p:spPr>
        <p:txBody>
          <a:bodyPr/>
          <a:lstStyle/>
          <a:p>
            <a:r>
              <a:rPr lang="en-US" sz="4000" i="1" dirty="0"/>
              <a:t>Now a little relaxation…</a:t>
            </a:r>
          </a:p>
        </p:txBody>
      </p:sp>
      <p:pic>
        <p:nvPicPr>
          <p:cNvPr id="220163" name="Picture 3" descr="MPj040721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2743200"/>
            <a:ext cx="2286871" cy="3429000"/>
          </a:xfrm>
          <a:prstGeom prst="rect">
            <a:avLst/>
          </a:prstGeom>
          <a:noFill/>
        </p:spPr>
      </p:pic>
      <p:pic>
        <p:nvPicPr>
          <p:cNvPr id="220164" name="Picture 4" descr="MPj040197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1" y="2743201"/>
            <a:ext cx="2284295" cy="342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Control Your Mind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94" y="1739621"/>
            <a:ext cx="5819588" cy="387584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C977D1-8960-40E1-9E47-32C8C2831C14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0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oose your mind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929" y="1709940"/>
            <a:ext cx="8708168" cy="46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335" y="714632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Choose Your Mindset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380747-3363-4115-A822-23EC9420A06D}"/>
              </a:ext>
            </a:extLst>
          </p:cNvPr>
          <p:cNvCxnSpPr>
            <a:cxnSpLocks/>
          </p:cNvCxnSpPr>
          <p:nvPr/>
        </p:nvCxnSpPr>
        <p:spPr>
          <a:xfrm flipH="1" flipV="1">
            <a:off x="5817133" y="4829452"/>
            <a:ext cx="594804" cy="4749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A559A8-370F-486A-8A25-001BE5D9CA08}"/>
              </a:ext>
            </a:extLst>
          </p:cNvPr>
          <p:cNvCxnSpPr>
            <a:cxnSpLocks/>
          </p:cNvCxnSpPr>
          <p:nvPr/>
        </p:nvCxnSpPr>
        <p:spPr>
          <a:xfrm>
            <a:off x="5060272" y="3542191"/>
            <a:ext cx="497150" cy="7000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FA5F37-24BD-40F9-BEAB-497B66A1AA60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9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49679" y="410287"/>
            <a:ext cx="8140700" cy="7048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cap="all" dirty="0"/>
              <a:t>Choose to be a peak performer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1867" y="2160233"/>
            <a:ext cx="5940425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Your Peak Performance Zone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/>
              <a:t>What can I do to improve today?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5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Your Comfort Zone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/>
              <a:t>What do I need to do to be content?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500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Your Pride Zone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 dirty="0"/>
              <a:t>What is the minimum expected of me?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i="1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3997910" y="4511031"/>
            <a:ext cx="6248400" cy="0"/>
          </a:xfrm>
          <a:prstGeom prst="line">
            <a:avLst/>
          </a:prstGeom>
          <a:noFill/>
          <a:ln w="76200">
            <a:solidFill>
              <a:srgbClr val="D18D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3997910" y="3267722"/>
            <a:ext cx="6248400" cy="0"/>
          </a:xfrm>
          <a:prstGeom prst="line">
            <a:avLst/>
          </a:prstGeom>
          <a:noFill/>
          <a:ln w="76200">
            <a:solidFill>
              <a:srgbClr val="D18D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3997910" y="1964945"/>
            <a:ext cx="6248400" cy="0"/>
          </a:xfrm>
          <a:prstGeom prst="line">
            <a:avLst/>
          </a:prstGeom>
          <a:noFill/>
          <a:ln w="76200">
            <a:solidFill>
              <a:srgbClr val="D18D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F4CAD-4FF9-4D1D-9972-99B60AF6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960" y="4269449"/>
            <a:ext cx="2003653" cy="1624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C9AE8-0B6B-4952-9BE6-E175A95B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8"/>
          <a:stretch/>
        </p:blipFill>
        <p:spPr>
          <a:xfrm>
            <a:off x="1262786" y="1503445"/>
            <a:ext cx="2023448" cy="2137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03F45-699C-41B3-AE0A-F5BC29FE0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4978" y="2888790"/>
            <a:ext cx="1879700" cy="18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5" grpId="1" animBg="1"/>
      <p:bldP spid="870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2273-74C1-46AB-9B53-BC07DD68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Comfortable is Boring</a:t>
            </a:r>
          </a:p>
        </p:txBody>
      </p:sp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3261DCCC-CA60-45FB-B137-BF20649A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5" y="1690688"/>
            <a:ext cx="5457825" cy="4143375"/>
          </a:xfrm>
          <a:prstGeom prst="rect">
            <a:avLst/>
          </a:prstGeom>
        </p:spPr>
      </p:pic>
      <p:pic>
        <p:nvPicPr>
          <p:cNvPr id="10" name="Content Placeholder 9" descr="A picture containing device&#10;&#10;Description automatically generated">
            <a:extLst>
              <a:ext uri="{FF2B5EF4-FFF2-40B4-BE49-F238E27FC236}">
                <a16:creationId xmlns:a16="http://schemas.microsoft.com/office/drawing/2014/main" id="{024FE29D-5664-4AC9-8F11-6B5CF609C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r="13487" b="2729"/>
          <a:stretch/>
        </p:blipFill>
        <p:spPr>
          <a:xfrm>
            <a:off x="7352835" y="2257145"/>
            <a:ext cx="3494460" cy="3576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01DAC3E1-F67A-4C65-BCBD-1DFA96C289B3}"/>
              </a:ext>
            </a:extLst>
          </p:cNvPr>
          <p:cNvSpPr/>
          <p:nvPr/>
        </p:nvSpPr>
        <p:spPr>
          <a:xfrm>
            <a:off x="10659035" y="3951474"/>
            <a:ext cx="188260" cy="181255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A3E5CF-9084-4CFA-8EFA-856521A6B168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27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D1A6-3C1D-4B35-BAF9-7AE2845E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Pains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209EC-4E99-4385-82C8-5CFBAA41AB49}"/>
              </a:ext>
            </a:extLst>
          </p:cNvPr>
          <p:cNvSpPr txBox="1"/>
          <p:nvPr/>
        </p:nvSpPr>
        <p:spPr>
          <a:xfrm>
            <a:off x="8414935" y="1702252"/>
            <a:ext cx="2938866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“Pressure is a privilege. It only comes to those who earn it.”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-Billy Jean King</a:t>
            </a:r>
          </a:p>
        </p:txBody>
      </p:sp>
      <p:pic>
        <p:nvPicPr>
          <p:cNvPr id="13" name="Picture 12" descr="A person playing golf&#10;&#10;Description automatically generated">
            <a:extLst>
              <a:ext uri="{FF2B5EF4-FFF2-40B4-BE49-F238E27FC236}">
                <a16:creationId xmlns:a16="http://schemas.microsoft.com/office/drawing/2014/main" id="{FCFE57AD-AC2E-4211-AFDA-1E76A0DD5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03" y="3832958"/>
            <a:ext cx="3366394" cy="189656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F59DC7-751C-403E-8616-8F37D33EEDD9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C8B6FFA-7E1B-4534-8502-D95E47ADDB53}"/>
              </a:ext>
            </a:extLst>
          </p:cNvPr>
          <p:cNvSpPr txBox="1"/>
          <p:nvPr/>
        </p:nvSpPr>
        <p:spPr>
          <a:xfrm>
            <a:off x="1005776" y="1837390"/>
            <a:ext cx="256304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“Embrace the suck.”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-Ian Rosenberger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D16687-8E44-434E-BCD0-5382A70A40A2}"/>
              </a:ext>
            </a:extLst>
          </p:cNvPr>
          <p:cNvSpPr txBox="1"/>
          <p:nvPr/>
        </p:nvSpPr>
        <p:spPr>
          <a:xfrm>
            <a:off x="4626567" y="2505670"/>
            <a:ext cx="2938866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“There doesn’t have to be a train wreck. This is you now.”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- Aimee Kimball</a:t>
            </a:r>
          </a:p>
        </p:txBody>
      </p:sp>
      <p:pic>
        <p:nvPicPr>
          <p:cNvPr id="4" name="Picture 3" descr="A picture containing outdoor, water, person, holding&#10;&#10;Description automatically generated">
            <a:extLst>
              <a:ext uri="{FF2B5EF4-FFF2-40B4-BE49-F238E27FC236}">
                <a16:creationId xmlns:a16="http://schemas.microsoft.com/office/drawing/2014/main" id="{0BD0B3BF-4E16-4CFF-9CC1-4F45A1516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68" y="3276755"/>
            <a:ext cx="1925063" cy="2881966"/>
          </a:xfrm>
          <a:prstGeom prst="rect">
            <a:avLst/>
          </a:prstGeom>
        </p:spPr>
      </p:pic>
      <p:pic>
        <p:nvPicPr>
          <p:cNvPr id="12" name="Picture 11" descr="A person holding a baseball bat&#10;&#10;Description automatically generated">
            <a:extLst>
              <a:ext uri="{FF2B5EF4-FFF2-40B4-BE49-F238E27FC236}">
                <a16:creationId xmlns:a16="http://schemas.microsoft.com/office/drawing/2014/main" id="{0CF43863-B197-449E-911A-6ECD7C5902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69" y="3253544"/>
            <a:ext cx="2177160" cy="29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F1B04F-D6A3-4B15-95B9-8727E46AD1A6}"/>
              </a:ext>
            </a:extLst>
          </p:cNvPr>
          <p:cNvSpPr/>
          <p:nvPr/>
        </p:nvSpPr>
        <p:spPr>
          <a:xfrm>
            <a:off x="717588" y="2343705"/>
            <a:ext cx="10885526" cy="822008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37" y="2103437"/>
            <a:ext cx="10885526" cy="1325563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Don’t Stress Over Stress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61347" y="4201719"/>
            <a:ext cx="7669306" cy="1706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“Most people are about as happy as they make up their minds to be.”</a:t>
            </a:r>
            <a:br>
              <a:rPr lang="en-US" sz="2800" i="1" dirty="0"/>
            </a:br>
            <a:br>
              <a:rPr lang="en-US" dirty="0"/>
            </a:br>
            <a:r>
              <a:rPr lang="en-US" dirty="0"/>
              <a:t>-Abraham Lincoln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48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5C19-9D63-4688-819D-186157F9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Stress?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75C9483F-BAA8-483B-93C8-31CF23D80C1A}"/>
              </a:ext>
            </a:extLst>
          </p:cNvPr>
          <p:cNvSpPr/>
          <p:nvPr/>
        </p:nvSpPr>
        <p:spPr>
          <a:xfrm>
            <a:off x="4474347" y="1828801"/>
            <a:ext cx="2539014" cy="234370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STRESS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F8DBC057-D9AA-499A-9402-2FC0F38BD684}"/>
              </a:ext>
            </a:extLst>
          </p:cNvPr>
          <p:cNvSpPr/>
          <p:nvPr/>
        </p:nvSpPr>
        <p:spPr>
          <a:xfrm>
            <a:off x="2444321" y="2015705"/>
            <a:ext cx="1537317" cy="189094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How It Is</a:t>
            </a:r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803661BA-CFAA-4B20-A627-7CD1D0DFE325}"/>
              </a:ext>
            </a:extLst>
          </p:cNvPr>
          <p:cNvSpPr/>
          <p:nvPr/>
        </p:nvSpPr>
        <p:spPr>
          <a:xfrm>
            <a:off x="7506070" y="1997476"/>
            <a:ext cx="1481092" cy="200635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How You Want It to 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22158-D8BB-42F5-ACAB-DC489ED5EDEF}"/>
              </a:ext>
            </a:extLst>
          </p:cNvPr>
          <p:cNvSpPr txBox="1"/>
          <p:nvPr/>
        </p:nvSpPr>
        <p:spPr>
          <a:xfrm>
            <a:off x="1674920" y="5019561"/>
            <a:ext cx="4421080" cy="477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00" dirty="0"/>
              <a:t>Perceived Demands &gt; Resources  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2718EE04-2EA2-425F-BF37-3DEC9D80B049}"/>
              </a:ext>
            </a:extLst>
          </p:cNvPr>
          <p:cNvSpPr/>
          <p:nvPr/>
        </p:nvSpPr>
        <p:spPr>
          <a:xfrm>
            <a:off x="6624223" y="5034858"/>
            <a:ext cx="1128943" cy="376983"/>
          </a:xfrm>
          <a:prstGeom prst="notch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53929529-8BE1-4F18-BC36-7EFBF0354708}"/>
              </a:ext>
            </a:extLst>
          </p:cNvPr>
          <p:cNvSpPr/>
          <p:nvPr/>
        </p:nvSpPr>
        <p:spPr>
          <a:xfrm>
            <a:off x="8195569" y="4172504"/>
            <a:ext cx="2348144" cy="221383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STRESS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46A207-847A-406D-B605-3B40E507A09F}"/>
              </a:ext>
            </a:extLst>
          </p:cNvPr>
          <p:cNvCxnSpPr/>
          <p:nvPr/>
        </p:nvCxnSpPr>
        <p:spPr>
          <a:xfrm>
            <a:off x="2396971" y="1393794"/>
            <a:ext cx="7093258" cy="0"/>
          </a:xfrm>
          <a:prstGeom prst="line">
            <a:avLst/>
          </a:prstGeom>
          <a:ln w="38100">
            <a:solidFill>
              <a:srgbClr val="D18D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8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833</Words>
  <Application>Microsoft Office PowerPoint</Application>
  <PresentationFormat>Widescreen</PresentationFormat>
  <Paragraphs>180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Aharoni</vt:lpstr>
      <vt:lpstr>Arial</vt:lpstr>
      <vt:lpstr>Calibri</vt:lpstr>
      <vt:lpstr>Calibri Light</vt:lpstr>
      <vt:lpstr>Times New Roman</vt:lpstr>
      <vt:lpstr>Verdana Pro Black</vt:lpstr>
      <vt:lpstr>Verdana Pro Cond</vt:lpstr>
      <vt:lpstr>Verdana Pro Cond Black</vt:lpstr>
      <vt:lpstr>Wingdings</vt:lpstr>
      <vt:lpstr>Office Theme</vt:lpstr>
      <vt:lpstr>Blending it all together:  stress management for work and life success</vt:lpstr>
      <vt:lpstr>Revolutionize the Way You Think</vt:lpstr>
      <vt:lpstr>You Control Your Mind</vt:lpstr>
      <vt:lpstr>Choose Your Mindset</vt:lpstr>
      <vt:lpstr>Choose to be a peak performer</vt:lpstr>
      <vt:lpstr>Comfortable is Boring</vt:lpstr>
      <vt:lpstr>Growing Pains</vt:lpstr>
      <vt:lpstr>Don’t Stress Over Stress </vt:lpstr>
      <vt:lpstr>What is Stress?</vt:lpstr>
      <vt:lpstr>Identifying Your Stress</vt:lpstr>
      <vt:lpstr>Common Stressors</vt:lpstr>
      <vt:lpstr>Can Stress Be Good?</vt:lpstr>
      <vt:lpstr>Stress Drains Your Account</vt:lpstr>
      <vt:lpstr>Life Isn’t About Balance-It’s About Blending</vt:lpstr>
      <vt:lpstr>PowerPoint Presentation</vt:lpstr>
      <vt:lpstr>Coping 101</vt:lpstr>
      <vt:lpstr>Flag the Minefield: Control the Controllable</vt:lpstr>
      <vt:lpstr>Flag the Minefield: Control the Controllable</vt:lpstr>
      <vt:lpstr>Acceptance       Decreased Anxiety/Stress </vt:lpstr>
      <vt:lpstr>Discomfort x Focus = Experience</vt:lpstr>
      <vt:lpstr>Focus on the Task not the Situation</vt:lpstr>
      <vt:lpstr>Watch Your Self Talk</vt:lpstr>
      <vt:lpstr>Be Where Your Feet Are</vt:lpstr>
      <vt:lpstr>PowerPoint Presentation</vt:lpstr>
      <vt:lpstr>Take Away/ Leave Behind</vt:lpstr>
      <vt:lpstr>Choose Wisely</vt:lpstr>
      <vt:lpstr>Make it Great!</vt:lpstr>
      <vt:lpstr>Now a little relaxation…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the Bar:  Creating a Successful Mindset</dc:title>
  <dc:creator>Aimee Kimball</dc:creator>
  <cp:lastModifiedBy>Aimee Kimball</cp:lastModifiedBy>
  <cp:revision>41</cp:revision>
  <cp:lastPrinted>2018-04-13T20:23:48Z</cp:lastPrinted>
  <dcterms:created xsi:type="dcterms:W3CDTF">2018-04-13T18:42:34Z</dcterms:created>
  <dcterms:modified xsi:type="dcterms:W3CDTF">2021-04-06T17:59:31Z</dcterms:modified>
</cp:coreProperties>
</file>