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0" r:id="rId3"/>
    <p:sldId id="393" r:id="rId4"/>
    <p:sldId id="392" r:id="rId5"/>
    <p:sldId id="404" r:id="rId6"/>
    <p:sldId id="391" r:id="rId7"/>
    <p:sldId id="398" r:id="rId8"/>
    <p:sldId id="390" r:id="rId9"/>
    <p:sldId id="399" r:id="rId10"/>
    <p:sldId id="389" r:id="rId11"/>
    <p:sldId id="396" r:id="rId12"/>
    <p:sldId id="395" r:id="rId13"/>
    <p:sldId id="394" r:id="rId14"/>
    <p:sldId id="357" r:id="rId15"/>
    <p:sldId id="400" r:id="rId16"/>
    <p:sldId id="364" r:id="rId17"/>
    <p:sldId id="365" r:id="rId18"/>
    <p:sldId id="366" r:id="rId19"/>
    <p:sldId id="367" r:id="rId20"/>
    <p:sldId id="368" r:id="rId21"/>
    <p:sldId id="369" r:id="rId22"/>
    <p:sldId id="370" r:id="rId23"/>
    <p:sldId id="371" r:id="rId24"/>
    <p:sldId id="372" r:id="rId25"/>
    <p:sldId id="358" r:id="rId26"/>
    <p:sldId id="373" r:id="rId27"/>
    <p:sldId id="374" r:id="rId28"/>
    <p:sldId id="375" r:id="rId29"/>
    <p:sldId id="376" r:id="rId30"/>
    <p:sldId id="377" r:id="rId31"/>
    <p:sldId id="378" r:id="rId32"/>
    <p:sldId id="359" r:id="rId33"/>
    <p:sldId id="401" r:id="rId34"/>
    <p:sldId id="379" r:id="rId35"/>
    <p:sldId id="380" r:id="rId36"/>
    <p:sldId id="360" r:id="rId37"/>
    <p:sldId id="361" r:id="rId38"/>
    <p:sldId id="381" r:id="rId39"/>
    <p:sldId id="382" r:id="rId40"/>
    <p:sldId id="383" r:id="rId41"/>
    <p:sldId id="384" r:id="rId42"/>
    <p:sldId id="402" r:id="rId43"/>
    <p:sldId id="362" r:id="rId44"/>
    <p:sldId id="403" r:id="rId45"/>
    <p:sldId id="386" r:id="rId46"/>
    <p:sldId id="363" r:id="rId47"/>
    <p:sldId id="388" r:id="rId48"/>
    <p:sldId id="38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68B690-DD54-440C-9925-E1D3D9970E57}" v="174" dt="2021-04-18T17:59:04.8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oy, Walt  Ph.D." userId="1ca62297-1c62-4a32-a653-dbfc6ffdead5" providerId="ADAL" clId="{0268B690-DD54-440C-9925-E1D3D9970E57}"/>
    <pc:docChg chg="undo custSel addSld delSld modSld sldOrd">
      <pc:chgData name="Stoy, Walt  Ph.D." userId="1ca62297-1c62-4a32-a653-dbfc6ffdead5" providerId="ADAL" clId="{0268B690-DD54-440C-9925-E1D3D9970E57}" dt="2021-04-23T21:37:42.994" v="2114" actId="20577"/>
      <pc:docMkLst>
        <pc:docMk/>
      </pc:docMkLst>
      <pc:sldChg chg="modSp mod ord">
        <pc:chgData name="Stoy, Walt  Ph.D." userId="1ca62297-1c62-4a32-a653-dbfc6ffdead5" providerId="ADAL" clId="{0268B690-DD54-440C-9925-E1D3D9970E57}" dt="2021-04-08T14:06:06.062" v="1923" actId="1076"/>
        <pc:sldMkLst>
          <pc:docMk/>
          <pc:sldMk cId="2339592383" sldId="256"/>
        </pc:sldMkLst>
        <pc:spChg chg="mod">
          <ac:chgData name="Stoy, Walt  Ph.D." userId="1ca62297-1c62-4a32-a653-dbfc6ffdead5" providerId="ADAL" clId="{0268B690-DD54-440C-9925-E1D3D9970E57}" dt="2021-03-22T15:48:40.884" v="852" actId="1076"/>
          <ac:spMkLst>
            <pc:docMk/>
            <pc:sldMk cId="2339592383" sldId="256"/>
            <ac:spMk id="2" creationId="{BD4B27E3-B86E-476C-BFB7-1C1F24400AEC}"/>
          </ac:spMkLst>
        </pc:spChg>
        <pc:spChg chg="mod">
          <ac:chgData name="Stoy, Walt  Ph.D." userId="1ca62297-1c62-4a32-a653-dbfc6ffdead5" providerId="ADAL" clId="{0268B690-DD54-440C-9925-E1D3D9970E57}" dt="2021-04-08T14:06:06.062" v="1923" actId="1076"/>
          <ac:spMkLst>
            <pc:docMk/>
            <pc:sldMk cId="2339592383" sldId="256"/>
            <ac:spMk id="3" creationId="{CE7175B7-1501-45A4-AC9E-0C1CB4DAC863}"/>
          </ac:spMkLst>
        </pc:spChg>
      </pc:sldChg>
      <pc:sldChg chg="del ord">
        <pc:chgData name="Stoy, Walt  Ph.D." userId="1ca62297-1c62-4a32-a653-dbfc6ffdead5" providerId="ADAL" clId="{0268B690-DD54-440C-9925-E1D3D9970E57}" dt="2021-03-19T19:03:01.473" v="455" actId="47"/>
        <pc:sldMkLst>
          <pc:docMk/>
          <pc:sldMk cId="302108475" sldId="257"/>
        </pc:sldMkLst>
      </pc:sldChg>
      <pc:sldChg chg="del mod modShow">
        <pc:chgData name="Stoy, Walt  Ph.D." userId="1ca62297-1c62-4a32-a653-dbfc6ffdead5" providerId="ADAL" clId="{0268B690-DD54-440C-9925-E1D3D9970E57}" dt="2021-04-08T14:07:11.774" v="1925" actId="47"/>
        <pc:sldMkLst>
          <pc:docMk/>
          <pc:sldMk cId="1636527629" sldId="349"/>
        </pc:sldMkLst>
      </pc:sldChg>
      <pc:sldChg chg="modSp new del mod modShow">
        <pc:chgData name="Stoy, Walt  Ph.D." userId="1ca62297-1c62-4a32-a653-dbfc6ffdead5" providerId="ADAL" clId="{0268B690-DD54-440C-9925-E1D3D9970E57}" dt="2021-03-22T15:45:09.475" v="745" actId="47"/>
        <pc:sldMkLst>
          <pc:docMk/>
          <pc:sldMk cId="1762719789" sldId="351"/>
        </pc:sldMkLst>
        <pc:spChg chg="mod">
          <ac:chgData name="Stoy, Walt  Ph.D." userId="1ca62297-1c62-4a32-a653-dbfc6ffdead5" providerId="ADAL" clId="{0268B690-DD54-440C-9925-E1D3D9970E57}" dt="2021-03-04T15:20:05.252" v="157" actId="20577"/>
          <ac:spMkLst>
            <pc:docMk/>
            <pc:sldMk cId="1762719789" sldId="351"/>
            <ac:spMk id="3" creationId="{7BD008BD-D79E-4A80-BBB9-2434B084FF60}"/>
          </ac:spMkLst>
        </pc:spChg>
      </pc:sldChg>
      <pc:sldChg chg="modSp new del mod modShow">
        <pc:chgData name="Stoy, Walt  Ph.D." userId="1ca62297-1c62-4a32-a653-dbfc6ffdead5" providerId="ADAL" clId="{0268B690-DD54-440C-9925-E1D3D9970E57}" dt="2021-03-22T15:45:10.416" v="746" actId="47"/>
        <pc:sldMkLst>
          <pc:docMk/>
          <pc:sldMk cId="1284471273" sldId="352"/>
        </pc:sldMkLst>
        <pc:spChg chg="mod">
          <ac:chgData name="Stoy, Walt  Ph.D." userId="1ca62297-1c62-4a32-a653-dbfc6ffdead5" providerId="ADAL" clId="{0268B690-DD54-440C-9925-E1D3D9970E57}" dt="2021-02-25T16:22:13.318" v="98" actId="12"/>
          <ac:spMkLst>
            <pc:docMk/>
            <pc:sldMk cId="1284471273" sldId="352"/>
            <ac:spMk id="3" creationId="{2463061B-E8B9-4C1B-A115-48A35B39EECB}"/>
          </ac:spMkLst>
        </pc:spChg>
      </pc:sldChg>
      <pc:sldChg chg="modSp new del mod">
        <pc:chgData name="Stoy, Walt  Ph.D." userId="1ca62297-1c62-4a32-a653-dbfc6ffdead5" providerId="ADAL" clId="{0268B690-DD54-440C-9925-E1D3D9970E57}" dt="2021-03-22T15:44:46.160" v="744" actId="47"/>
        <pc:sldMkLst>
          <pc:docMk/>
          <pc:sldMk cId="3301318795" sldId="353"/>
        </pc:sldMkLst>
        <pc:spChg chg="mod">
          <ac:chgData name="Stoy, Walt  Ph.D." userId="1ca62297-1c62-4a32-a653-dbfc6ffdead5" providerId="ADAL" clId="{0268B690-DD54-440C-9925-E1D3D9970E57}" dt="2021-02-25T20:12:50.539" v="101" actId="20577"/>
          <ac:spMkLst>
            <pc:docMk/>
            <pc:sldMk cId="3301318795" sldId="353"/>
            <ac:spMk id="2" creationId="{4A92FF00-4B9A-422D-BF18-7043E015531C}"/>
          </ac:spMkLst>
        </pc:spChg>
        <pc:spChg chg="mod">
          <ac:chgData name="Stoy, Walt  Ph.D." userId="1ca62297-1c62-4a32-a653-dbfc6ffdead5" providerId="ADAL" clId="{0268B690-DD54-440C-9925-E1D3D9970E57}" dt="2021-02-25T20:13:10.787" v="136" actId="20577"/>
          <ac:spMkLst>
            <pc:docMk/>
            <pc:sldMk cId="3301318795" sldId="353"/>
            <ac:spMk id="3" creationId="{43258AB3-248B-4689-8916-5F7EE4B68808}"/>
          </ac:spMkLst>
        </pc:spChg>
      </pc:sldChg>
      <pc:sldChg chg="modSp new del mod">
        <pc:chgData name="Stoy, Walt  Ph.D." userId="1ca62297-1c62-4a32-a653-dbfc6ffdead5" providerId="ADAL" clId="{0268B690-DD54-440C-9925-E1D3D9970E57}" dt="2021-03-16T19:50:27.067" v="431" actId="47"/>
        <pc:sldMkLst>
          <pc:docMk/>
          <pc:sldMk cId="1268822609" sldId="354"/>
        </pc:sldMkLst>
        <pc:spChg chg="mod">
          <ac:chgData name="Stoy, Walt  Ph.D." userId="1ca62297-1c62-4a32-a653-dbfc6ffdead5" providerId="ADAL" clId="{0268B690-DD54-440C-9925-E1D3D9970E57}" dt="2021-02-25T20:16:13.246" v="140" actId="20577"/>
          <ac:spMkLst>
            <pc:docMk/>
            <pc:sldMk cId="1268822609" sldId="354"/>
            <ac:spMk id="2" creationId="{B807543B-9AA5-4695-A1E7-A2DD95F3C3D6}"/>
          </ac:spMkLst>
        </pc:spChg>
        <pc:spChg chg="mod">
          <ac:chgData name="Stoy, Walt  Ph.D." userId="1ca62297-1c62-4a32-a653-dbfc6ffdead5" providerId="ADAL" clId="{0268B690-DD54-440C-9925-E1D3D9970E57}" dt="2021-02-25T20:16:19.988" v="156" actId="20577"/>
          <ac:spMkLst>
            <pc:docMk/>
            <pc:sldMk cId="1268822609" sldId="354"/>
            <ac:spMk id="3" creationId="{DC089C46-E0F1-46C9-A38B-3DACD2C12649}"/>
          </ac:spMkLst>
        </pc:spChg>
      </pc:sldChg>
      <pc:sldChg chg="addSp modSp new del mod modShow">
        <pc:chgData name="Stoy, Walt  Ph.D." userId="1ca62297-1c62-4a32-a653-dbfc6ffdead5" providerId="ADAL" clId="{0268B690-DD54-440C-9925-E1D3D9970E57}" dt="2021-04-08T14:07:34.987" v="1926" actId="47"/>
        <pc:sldMkLst>
          <pc:docMk/>
          <pc:sldMk cId="2048562289" sldId="355"/>
        </pc:sldMkLst>
        <pc:spChg chg="add mod">
          <ac:chgData name="Stoy, Walt  Ph.D." userId="1ca62297-1c62-4a32-a653-dbfc6ffdead5" providerId="ADAL" clId="{0268B690-DD54-440C-9925-E1D3D9970E57}" dt="2021-03-04T15:35:24.040" v="160" actId="1076"/>
          <ac:spMkLst>
            <pc:docMk/>
            <pc:sldMk cId="2048562289" sldId="355"/>
            <ac:spMk id="3" creationId="{58E04A70-360B-491C-A2DB-5B008F23F346}"/>
          </ac:spMkLst>
        </pc:spChg>
        <pc:spChg chg="add mod">
          <ac:chgData name="Stoy, Walt  Ph.D." userId="1ca62297-1c62-4a32-a653-dbfc6ffdead5" providerId="ADAL" clId="{0268B690-DD54-440C-9925-E1D3D9970E57}" dt="2021-03-04T15:43:00.590" v="162" actId="1076"/>
          <ac:spMkLst>
            <pc:docMk/>
            <pc:sldMk cId="2048562289" sldId="355"/>
            <ac:spMk id="5" creationId="{FBE50757-9F31-4101-A123-77B5F878178F}"/>
          </ac:spMkLst>
        </pc:spChg>
      </pc:sldChg>
      <pc:sldChg chg="del mod ord modShow">
        <pc:chgData name="Stoy, Walt  Ph.D." userId="1ca62297-1c62-4a32-a653-dbfc6ffdead5" providerId="ADAL" clId="{0268B690-DD54-440C-9925-E1D3D9970E57}" dt="2021-04-08T14:06:32.047" v="1924" actId="47"/>
        <pc:sldMkLst>
          <pc:docMk/>
          <pc:sldMk cId="2568766588" sldId="356"/>
        </pc:sldMkLst>
      </pc:sldChg>
      <pc:sldChg chg="addSp new mod">
        <pc:chgData name="Stoy, Walt  Ph.D." userId="1ca62297-1c62-4a32-a653-dbfc6ffdead5" providerId="ADAL" clId="{0268B690-DD54-440C-9925-E1D3D9970E57}" dt="2021-03-13T14:25:33.594" v="164" actId="22"/>
        <pc:sldMkLst>
          <pc:docMk/>
          <pc:sldMk cId="3525145795" sldId="357"/>
        </pc:sldMkLst>
        <pc:picChg chg="add">
          <ac:chgData name="Stoy, Walt  Ph.D." userId="1ca62297-1c62-4a32-a653-dbfc6ffdead5" providerId="ADAL" clId="{0268B690-DD54-440C-9925-E1D3D9970E57}" dt="2021-03-13T14:25:33.594" v="164" actId="22"/>
          <ac:picMkLst>
            <pc:docMk/>
            <pc:sldMk cId="3525145795" sldId="357"/>
            <ac:picMk id="3" creationId="{88CD0961-DBCF-4ABE-BE4D-558348949E12}"/>
          </ac:picMkLst>
        </pc:picChg>
      </pc:sldChg>
      <pc:sldChg chg="addSp new mod">
        <pc:chgData name="Stoy, Walt  Ph.D." userId="1ca62297-1c62-4a32-a653-dbfc6ffdead5" providerId="ADAL" clId="{0268B690-DD54-440C-9925-E1D3D9970E57}" dt="2021-03-13T14:26:58.027" v="166" actId="22"/>
        <pc:sldMkLst>
          <pc:docMk/>
          <pc:sldMk cId="3077426687" sldId="358"/>
        </pc:sldMkLst>
        <pc:picChg chg="add">
          <ac:chgData name="Stoy, Walt  Ph.D." userId="1ca62297-1c62-4a32-a653-dbfc6ffdead5" providerId="ADAL" clId="{0268B690-DD54-440C-9925-E1D3D9970E57}" dt="2021-03-13T14:26:58.027" v="166" actId="22"/>
          <ac:picMkLst>
            <pc:docMk/>
            <pc:sldMk cId="3077426687" sldId="358"/>
            <ac:picMk id="3" creationId="{C770E103-149B-4DC4-BF11-17E95C6DD202}"/>
          </ac:picMkLst>
        </pc:picChg>
      </pc:sldChg>
      <pc:sldChg chg="addSp new mod">
        <pc:chgData name="Stoy, Walt  Ph.D." userId="1ca62297-1c62-4a32-a653-dbfc6ffdead5" providerId="ADAL" clId="{0268B690-DD54-440C-9925-E1D3D9970E57}" dt="2021-03-13T14:41:30.265" v="168" actId="22"/>
        <pc:sldMkLst>
          <pc:docMk/>
          <pc:sldMk cId="3176009647" sldId="359"/>
        </pc:sldMkLst>
        <pc:picChg chg="add">
          <ac:chgData name="Stoy, Walt  Ph.D." userId="1ca62297-1c62-4a32-a653-dbfc6ffdead5" providerId="ADAL" clId="{0268B690-DD54-440C-9925-E1D3D9970E57}" dt="2021-03-13T14:41:30.265" v="168" actId="22"/>
          <ac:picMkLst>
            <pc:docMk/>
            <pc:sldMk cId="3176009647" sldId="359"/>
            <ac:picMk id="3" creationId="{C13919C9-E3C0-4701-BB89-AE19CEC05570}"/>
          </ac:picMkLst>
        </pc:picChg>
      </pc:sldChg>
      <pc:sldChg chg="addSp new mod">
        <pc:chgData name="Stoy, Walt  Ph.D." userId="1ca62297-1c62-4a32-a653-dbfc6ffdead5" providerId="ADAL" clId="{0268B690-DD54-440C-9925-E1D3D9970E57}" dt="2021-03-13T14:43:41.140" v="170" actId="22"/>
        <pc:sldMkLst>
          <pc:docMk/>
          <pc:sldMk cId="3151311756" sldId="360"/>
        </pc:sldMkLst>
        <pc:picChg chg="add">
          <ac:chgData name="Stoy, Walt  Ph.D." userId="1ca62297-1c62-4a32-a653-dbfc6ffdead5" providerId="ADAL" clId="{0268B690-DD54-440C-9925-E1D3D9970E57}" dt="2021-03-13T14:43:41.140" v="170" actId="22"/>
          <ac:picMkLst>
            <pc:docMk/>
            <pc:sldMk cId="3151311756" sldId="360"/>
            <ac:picMk id="3" creationId="{0A397BC9-235F-4F8F-BF61-ACE045D13755}"/>
          </ac:picMkLst>
        </pc:picChg>
      </pc:sldChg>
      <pc:sldChg chg="addSp modSp new mod">
        <pc:chgData name="Stoy, Walt  Ph.D." userId="1ca62297-1c62-4a32-a653-dbfc6ffdead5" providerId="ADAL" clId="{0268B690-DD54-440C-9925-E1D3D9970E57}" dt="2021-04-03T14:19:03.891" v="1776" actId="1076"/>
        <pc:sldMkLst>
          <pc:docMk/>
          <pc:sldMk cId="729331724" sldId="361"/>
        </pc:sldMkLst>
        <pc:picChg chg="add mod">
          <ac:chgData name="Stoy, Walt  Ph.D." userId="1ca62297-1c62-4a32-a653-dbfc6ffdead5" providerId="ADAL" clId="{0268B690-DD54-440C-9925-E1D3D9970E57}" dt="2021-04-03T14:16:04.912" v="1750" actId="1076"/>
          <ac:picMkLst>
            <pc:docMk/>
            <pc:sldMk cId="729331724" sldId="361"/>
            <ac:picMk id="3" creationId="{CBFC24AA-C306-4387-B9BD-66021AE9BDD4}"/>
          </ac:picMkLst>
        </pc:picChg>
        <pc:picChg chg="add mod">
          <ac:chgData name="Stoy, Walt  Ph.D." userId="1ca62297-1c62-4a32-a653-dbfc6ffdead5" providerId="ADAL" clId="{0268B690-DD54-440C-9925-E1D3D9970E57}" dt="2021-04-03T14:18:59.110" v="1774" actId="1076"/>
          <ac:picMkLst>
            <pc:docMk/>
            <pc:sldMk cId="729331724" sldId="361"/>
            <ac:picMk id="7170" creationId="{840C58C8-76E4-4287-9BCF-36DDF1078FD3}"/>
          </ac:picMkLst>
        </pc:picChg>
        <pc:picChg chg="add mod">
          <ac:chgData name="Stoy, Walt  Ph.D." userId="1ca62297-1c62-4a32-a653-dbfc6ffdead5" providerId="ADAL" clId="{0268B690-DD54-440C-9925-E1D3D9970E57}" dt="2021-04-03T14:19:03.891" v="1776" actId="1076"/>
          <ac:picMkLst>
            <pc:docMk/>
            <pc:sldMk cId="729331724" sldId="361"/>
            <ac:picMk id="7172" creationId="{B94AE7C8-A53A-4DC2-92B3-C0EB98AAB744}"/>
          </ac:picMkLst>
        </pc:picChg>
        <pc:picChg chg="add mod">
          <ac:chgData name="Stoy, Walt  Ph.D." userId="1ca62297-1c62-4a32-a653-dbfc6ffdead5" providerId="ADAL" clId="{0268B690-DD54-440C-9925-E1D3D9970E57}" dt="2021-04-03T14:18:56.880" v="1773" actId="1076"/>
          <ac:picMkLst>
            <pc:docMk/>
            <pc:sldMk cId="729331724" sldId="361"/>
            <ac:picMk id="7174" creationId="{6AFFFD57-64DE-4044-A56F-BC607CEEF550}"/>
          </ac:picMkLst>
        </pc:picChg>
        <pc:picChg chg="add mod">
          <ac:chgData name="Stoy, Walt  Ph.D." userId="1ca62297-1c62-4a32-a653-dbfc6ffdead5" providerId="ADAL" clId="{0268B690-DD54-440C-9925-E1D3D9970E57}" dt="2021-04-03T14:19:01.872" v="1775" actId="1076"/>
          <ac:picMkLst>
            <pc:docMk/>
            <pc:sldMk cId="729331724" sldId="361"/>
            <ac:picMk id="7176" creationId="{AA01CDDD-EB41-4742-9B53-E82EF0C0A3F8}"/>
          </ac:picMkLst>
        </pc:picChg>
      </pc:sldChg>
      <pc:sldChg chg="addSp delSp modSp new mod">
        <pc:chgData name="Stoy, Walt  Ph.D." userId="1ca62297-1c62-4a32-a653-dbfc6ffdead5" providerId="ADAL" clId="{0268B690-DD54-440C-9925-E1D3D9970E57}" dt="2021-04-03T14:25:09.167" v="1832" actId="1076"/>
        <pc:sldMkLst>
          <pc:docMk/>
          <pc:sldMk cId="934480100" sldId="362"/>
        </pc:sldMkLst>
        <pc:picChg chg="add">
          <ac:chgData name="Stoy, Walt  Ph.D." userId="1ca62297-1c62-4a32-a653-dbfc6ffdead5" providerId="ADAL" clId="{0268B690-DD54-440C-9925-E1D3D9970E57}" dt="2021-03-13T14:45:45.992" v="174" actId="22"/>
          <ac:picMkLst>
            <pc:docMk/>
            <pc:sldMk cId="934480100" sldId="362"/>
            <ac:picMk id="3" creationId="{138C2BFF-8B0B-4F16-B135-BEC1837092AC}"/>
          </ac:picMkLst>
        </pc:picChg>
        <pc:picChg chg="add mod">
          <ac:chgData name="Stoy, Walt  Ph.D." userId="1ca62297-1c62-4a32-a653-dbfc6ffdead5" providerId="ADAL" clId="{0268B690-DD54-440C-9925-E1D3D9970E57}" dt="2021-04-03T14:25:09.167" v="1832" actId="1076"/>
          <ac:picMkLst>
            <pc:docMk/>
            <pc:sldMk cId="934480100" sldId="362"/>
            <ac:picMk id="7" creationId="{B49D8083-7A1F-4CDE-9DD4-29850D8C8257}"/>
          </ac:picMkLst>
        </pc:picChg>
        <pc:picChg chg="add mod">
          <ac:chgData name="Stoy, Walt  Ph.D." userId="1ca62297-1c62-4a32-a653-dbfc6ffdead5" providerId="ADAL" clId="{0268B690-DD54-440C-9925-E1D3D9970E57}" dt="2021-04-03T14:22:03.334" v="1801" actId="14100"/>
          <ac:picMkLst>
            <pc:docMk/>
            <pc:sldMk cId="934480100" sldId="362"/>
            <ac:picMk id="8194" creationId="{35B8B65B-5804-493A-BB37-A4D5E0680857}"/>
          </ac:picMkLst>
        </pc:picChg>
        <pc:picChg chg="add mod">
          <ac:chgData name="Stoy, Walt  Ph.D." userId="1ca62297-1c62-4a32-a653-dbfc6ffdead5" providerId="ADAL" clId="{0268B690-DD54-440C-9925-E1D3D9970E57}" dt="2021-04-03T14:22:35.665" v="1812" actId="1076"/>
          <ac:picMkLst>
            <pc:docMk/>
            <pc:sldMk cId="934480100" sldId="362"/>
            <ac:picMk id="8196" creationId="{48CCEDD9-86C1-4E59-8F86-122615097B34}"/>
          </ac:picMkLst>
        </pc:picChg>
        <pc:picChg chg="add del mod">
          <ac:chgData name="Stoy, Walt  Ph.D." userId="1ca62297-1c62-4a32-a653-dbfc6ffdead5" providerId="ADAL" clId="{0268B690-DD54-440C-9925-E1D3D9970E57}" dt="2021-04-03T14:24:43.775" v="1824" actId="478"/>
          <ac:picMkLst>
            <pc:docMk/>
            <pc:sldMk cId="934480100" sldId="362"/>
            <ac:picMk id="8198" creationId="{BAD2810C-2F46-4EF1-9F2A-B6C1E70CA37C}"/>
          </ac:picMkLst>
        </pc:picChg>
        <pc:picChg chg="add mod">
          <ac:chgData name="Stoy, Walt  Ph.D." userId="1ca62297-1c62-4a32-a653-dbfc6ffdead5" providerId="ADAL" clId="{0268B690-DD54-440C-9925-E1D3D9970E57}" dt="2021-04-03T14:22:23.395" v="1805" actId="14100"/>
          <ac:picMkLst>
            <pc:docMk/>
            <pc:sldMk cId="934480100" sldId="362"/>
            <ac:picMk id="8200" creationId="{A3E50C41-87C6-49EB-8912-AC31D2409776}"/>
          </ac:picMkLst>
        </pc:picChg>
      </pc:sldChg>
      <pc:sldChg chg="addSp new mod">
        <pc:chgData name="Stoy, Walt  Ph.D." userId="1ca62297-1c62-4a32-a653-dbfc6ffdead5" providerId="ADAL" clId="{0268B690-DD54-440C-9925-E1D3D9970E57}" dt="2021-03-13T14:47:03.443" v="176" actId="22"/>
        <pc:sldMkLst>
          <pc:docMk/>
          <pc:sldMk cId="2453762808" sldId="363"/>
        </pc:sldMkLst>
        <pc:picChg chg="add">
          <ac:chgData name="Stoy, Walt  Ph.D." userId="1ca62297-1c62-4a32-a653-dbfc6ffdead5" providerId="ADAL" clId="{0268B690-DD54-440C-9925-E1D3D9970E57}" dt="2021-03-13T14:47:03.443" v="176" actId="22"/>
          <ac:picMkLst>
            <pc:docMk/>
            <pc:sldMk cId="2453762808" sldId="363"/>
            <ac:picMk id="3" creationId="{9A5603F0-CFF3-4602-AA2B-AED4D03C3D96}"/>
          </ac:picMkLst>
        </pc:picChg>
      </pc:sldChg>
      <pc:sldChg chg="addSp delSp modSp new mod">
        <pc:chgData name="Stoy, Walt  Ph.D." userId="1ca62297-1c62-4a32-a653-dbfc6ffdead5" providerId="ADAL" clId="{0268B690-DD54-440C-9925-E1D3D9970E57}" dt="2021-04-03T13:50:15.978" v="1232" actId="113"/>
        <pc:sldMkLst>
          <pc:docMk/>
          <pc:sldMk cId="2188137455" sldId="364"/>
        </pc:sldMkLst>
        <pc:spChg chg="add mod">
          <ac:chgData name="Stoy, Walt  Ph.D." userId="1ca62297-1c62-4a32-a653-dbfc6ffdead5" providerId="ADAL" clId="{0268B690-DD54-440C-9925-E1D3D9970E57}" dt="2021-04-03T13:50:15.978" v="1232" actId="113"/>
          <ac:spMkLst>
            <pc:docMk/>
            <pc:sldMk cId="2188137455" sldId="364"/>
            <ac:spMk id="5" creationId="{C5BE47AB-E78D-403D-AE6A-7A287466E232}"/>
          </ac:spMkLst>
        </pc:spChg>
        <pc:spChg chg="add mod">
          <ac:chgData name="Stoy, Walt  Ph.D." userId="1ca62297-1c62-4a32-a653-dbfc6ffdead5" providerId="ADAL" clId="{0268B690-DD54-440C-9925-E1D3D9970E57}" dt="2021-04-03T13:50:11.238" v="1231" actId="1076"/>
          <ac:spMkLst>
            <pc:docMk/>
            <pc:sldMk cId="2188137455" sldId="364"/>
            <ac:spMk id="9" creationId="{82F45FB7-A485-4D27-98EA-017B48220112}"/>
          </ac:spMkLst>
        </pc:spChg>
        <pc:spChg chg="add mod">
          <ac:chgData name="Stoy, Walt  Ph.D." userId="1ca62297-1c62-4a32-a653-dbfc6ffdead5" providerId="ADAL" clId="{0268B690-DD54-440C-9925-E1D3D9970E57}" dt="2021-03-21T14:48:27.602" v="713" actId="403"/>
          <ac:spMkLst>
            <pc:docMk/>
            <pc:sldMk cId="2188137455" sldId="364"/>
            <ac:spMk id="11" creationId="{795D19DA-3D41-47BB-8E62-14147823630B}"/>
          </ac:spMkLst>
        </pc:spChg>
        <pc:picChg chg="add del mod">
          <ac:chgData name="Stoy, Walt  Ph.D." userId="1ca62297-1c62-4a32-a653-dbfc6ffdead5" providerId="ADAL" clId="{0268B690-DD54-440C-9925-E1D3D9970E57}" dt="2021-03-21T14:48:10.936" v="707" actId="478"/>
          <ac:picMkLst>
            <pc:docMk/>
            <pc:sldMk cId="2188137455" sldId="364"/>
            <ac:picMk id="3" creationId="{BE82367D-7271-4123-AB22-505E4C959572}"/>
          </ac:picMkLst>
        </pc:picChg>
        <pc:picChg chg="add mod">
          <ac:chgData name="Stoy, Walt  Ph.D." userId="1ca62297-1c62-4a32-a653-dbfc6ffdead5" providerId="ADAL" clId="{0268B690-DD54-440C-9925-E1D3D9970E57}" dt="2021-03-21T14:47:31.565" v="706" actId="1076"/>
          <ac:picMkLst>
            <pc:docMk/>
            <pc:sldMk cId="2188137455" sldId="364"/>
            <ac:picMk id="7" creationId="{99341842-E556-42AD-B8CB-D2CFECFDB396}"/>
          </ac:picMkLst>
        </pc:picChg>
      </pc:sldChg>
      <pc:sldChg chg="addSp modSp new mod">
        <pc:chgData name="Stoy, Walt  Ph.D." userId="1ca62297-1c62-4a32-a653-dbfc6ffdead5" providerId="ADAL" clId="{0268B690-DD54-440C-9925-E1D3D9970E57}" dt="2021-04-03T13:51:10.244" v="1237" actId="113"/>
        <pc:sldMkLst>
          <pc:docMk/>
          <pc:sldMk cId="4050753387" sldId="365"/>
        </pc:sldMkLst>
        <pc:spChg chg="add mod">
          <ac:chgData name="Stoy, Walt  Ph.D." userId="1ca62297-1c62-4a32-a653-dbfc6ffdead5" providerId="ADAL" clId="{0268B690-DD54-440C-9925-E1D3D9970E57}" dt="2021-04-03T13:51:10.244" v="1237" actId="113"/>
          <ac:spMkLst>
            <pc:docMk/>
            <pc:sldMk cId="4050753387" sldId="365"/>
            <ac:spMk id="5" creationId="{13195FBD-93A1-4793-B94A-185BFF9D81E9}"/>
          </ac:spMkLst>
        </pc:spChg>
        <pc:spChg chg="add mod">
          <ac:chgData name="Stoy, Walt  Ph.D." userId="1ca62297-1c62-4a32-a653-dbfc6ffdead5" providerId="ADAL" clId="{0268B690-DD54-440C-9925-E1D3D9970E57}" dt="2021-04-03T13:51:05.524" v="1236" actId="113"/>
          <ac:spMkLst>
            <pc:docMk/>
            <pc:sldMk cId="4050753387" sldId="365"/>
            <ac:spMk id="7" creationId="{5EC2F8EC-D042-497C-A93D-E905773F794A}"/>
          </ac:spMkLst>
        </pc:spChg>
        <pc:spChg chg="add mod">
          <ac:chgData name="Stoy, Walt  Ph.D." userId="1ca62297-1c62-4a32-a653-dbfc6ffdead5" providerId="ADAL" clId="{0268B690-DD54-440C-9925-E1D3D9970E57}" dt="2021-03-13T15:13:28.526" v="217" actId="1076"/>
          <ac:spMkLst>
            <pc:docMk/>
            <pc:sldMk cId="4050753387" sldId="365"/>
            <ac:spMk id="9" creationId="{FA0263F6-3675-46B5-ADCF-4CAF9092822E}"/>
          </ac:spMkLst>
        </pc:spChg>
        <pc:picChg chg="add mod">
          <ac:chgData name="Stoy, Walt  Ph.D." userId="1ca62297-1c62-4a32-a653-dbfc6ffdead5" providerId="ADAL" clId="{0268B690-DD54-440C-9925-E1D3D9970E57}" dt="2021-03-13T15:12:36.572" v="205" actId="1076"/>
          <ac:picMkLst>
            <pc:docMk/>
            <pc:sldMk cId="4050753387" sldId="365"/>
            <ac:picMk id="3" creationId="{6B76E051-4FFD-4224-9172-495B52C09FF8}"/>
          </ac:picMkLst>
        </pc:picChg>
      </pc:sldChg>
      <pc:sldChg chg="addSp modSp new mod">
        <pc:chgData name="Stoy, Walt  Ph.D." userId="1ca62297-1c62-4a32-a653-dbfc6ffdead5" providerId="ADAL" clId="{0268B690-DD54-440C-9925-E1D3D9970E57}" dt="2021-03-30T15:37:54.941" v="884" actId="6549"/>
        <pc:sldMkLst>
          <pc:docMk/>
          <pc:sldMk cId="4237712802" sldId="366"/>
        </pc:sldMkLst>
        <pc:spChg chg="add mod">
          <ac:chgData name="Stoy, Walt  Ph.D." userId="1ca62297-1c62-4a32-a653-dbfc6ffdead5" providerId="ADAL" clId="{0268B690-DD54-440C-9925-E1D3D9970E57}" dt="2021-03-30T15:37:54.941" v="884" actId="6549"/>
          <ac:spMkLst>
            <pc:docMk/>
            <pc:sldMk cId="4237712802" sldId="366"/>
            <ac:spMk id="6" creationId="{D018153D-5BD8-4A16-9832-8EA98ECD00C1}"/>
          </ac:spMkLst>
        </pc:spChg>
        <pc:picChg chg="add mod">
          <ac:chgData name="Stoy, Walt  Ph.D." userId="1ca62297-1c62-4a32-a653-dbfc6ffdead5" providerId="ADAL" clId="{0268B690-DD54-440C-9925-E1D3D9970E57}" dt="2021-03-13T15:16:16.703" v="225" actId="1076"/>
          <ac:picMkLst>
            <pc:docMk/>
            <pc:sldMk cId="4237712802" sldId="366"/>
            <ac:picMk id="3" creationId="{E3823341-77C6-432E-87DB-00CAF4C5B969}"/>
          </ac:picMkLst>
        </pc:picChg>
        <pc:picChg chg="add mod">
          <ac:chgData name="Stoy, Walt  Ph.D." userId="1ca62297-1c62-4a32-a653-dbfc6ffdead5" providerId="ADAL" clId="{0268B690-DD54-440C-9925-E1D3D9970E57}" dt="2021-03-13T15:16:34.341" v="230" actId="14100"/>
          <ac:picMkLst>
            <pc:docMk/>
            <pc:sldMk cId="4237712802" sldId="366"/>
            <ac:picMk id="5" creationId="{364275CA-3128-4C04-91EB-F99DC89BACFE}"/>
          </ac:picMkLst>
        </pc:picChg>
      </pc:sldChg>
      <pc:sldChg chg="addSp modSp new mod">
        <pc:chgData name="Stoy, Walt  Ph.D." userId="1ca62297-1c62-4a32-a653-dbfc6ffdead5" providerId="ADAL" clId="{0268B690-DD54-440C-9925-E1D3D9970E57}" dt="2021-03-21T14:51:32.559" v="716" actId="403"/>
        <pc:sldMkLst>
          <pc:docMk/>
          <pc:sldMk cId="1061940838" sldId="367"/>
        </pc:sldMkLst>
        <pc:spChg chg="add mod">
          <ac:chgData name="Stoy, Walt  Ph.D." userId="1ca62297-1c62-4a32-a653-dbfc6ffdead5" providerId="ADAL" clId="{0268B690-DD54-440C-9925-E1D3D9970E57}" dt="2021-03-21T14:51:32.559" v="716" actId="403"/>
          <ac:spMkLst>
            <pc:docMk/>
            <pc:sldMk cId="1061940838" sldId="367"/>
            <ac:spMk id="9" creationId="{6E83E6F4-3D65-404E-9BBF-EAF06D46F40E}"/>
          </ac:spMkLst>
        </pc:spChg>
        <pc:picChg chg="add mod">
          <ac:chgData name="Stoy, Walt  Ph.D." userId="1ca62297-1c62-4a32-a653-dbfc6ffdead5" providerId="ADAL" clId="{0268B690-DD54-440C-9925-E1D3D9970E57}" dt="2021-03-13T15:20:11.616" v="240" actId="1076"/>
          <ac:picMkLst>
            <pc:docMk/>
            <pc:sldMk cId="1061940838" sldId="367"/>
            <ac:picMk id="3" creationId="{B19003B5-E4DA-47D7-B066-79BF3B0229D1}"/>
          </ac:picMkLst>
        </pc:picChg>
        <pc:picChg chg="add mod">
          <ac:chgData name="Stoy, Walt  Ph.D." userId="1ca62297-1c62-4a32-a653-dbfc6ffdead5" providerId="ADAL" clId="{0268B690-DD54-440C-9925-E1D3D9970E57}" dt="2021-03-13T15:20:09.582" v="239" actId="1076"/>
          <ac:picMkLst>
            <pc:docMk/>
            <pc:sldMk cId="1061940838" sldId="367"/>
            <ac:picMk id="5" creationId="{F210A448-79CB-4E33-8EE5-F8B191F671A6}"/>
          </ac:picMkLst>
        </pc:picChg>
        <pc:picChg chg="add mod">
          <ac:chgData name="Stoy, Walt  Ph.D." userId="1ca62297-1c62-4a32-a653-dbfc6ffdead5" providerId="ADAL" clId="{0268B690-DD54-440C-9925-E1D3D9970E57}" dt="2021-03-13T15:20:07.111" v="238" actId="1076"/>
          <ac:picMkLst>
            <pc:docMk/>
            <pc:sldMk cId="1061940838" sldId="367"/>
            <ac:picMk id="7" creationId="{B4F88A61-E18D-4795-A7EC-E62806B9AD5A}"/>
          </ac:picMkLst>
        </pc:picChg>
      </pc:sldChg>
      <pc:sldChg chg="addSp delSp modSp new mod">
        <pc:chgData name="Stoy, Walt  Ph.D." userId="1ca62297-1c62-4a32-a653-dbfc6ffdead5" providerId="ADAL" clId="{0268B690-DD54-440C-9925-E1D3D9970E57}" dt="2021-03-21T14:52:56.012" v="727" actId="6549"/>
        <pc:sldMkLst>
          <pc:docMk/>
          <pc:sldMk cId="484371352" sldId="368"/>
        </pc:sldMkLst>
        <pc:spChg chg="add mod">
          <ac:chgData name="Stoy, Walt  Ph.D." userId="1ca62297-1c62-4a32-a653-dbfc6ffdead5" providerId="ADAL" clId="{0268B690-DD54-440C-9925-E1D3D9970E57}" dt="2021-03-21T14:52:07.169" v="720" actId="403"/>
          <ac:spMkLst>
            <pc:docMk/>
            <pc:sldMk cId="484371352" sldId="368"/>
            <ac:spMk id="3" creationId="{99586CB3-4590-4913-81A6-4211875D86D1}"/>
          </ac:spMkLst>
        </pc:spChg>
        <pc:spChg chg="add mod">
          <ac:chgData name="Stoy, Walt  Ph.D." userId="1ca62297-1c62-4a32-a653-dbfc6ffdead5" providerId="ADAL" clId="{0268B690-DD54-440C-9925-E1D3D9970E57}" dt="2021-03-21T14:52:56.012" v="727" actId="6549"/>
          <ac:spMkLst>
            <pc:docMk/>
            <pc:sldMk cId="484371352" sldId="368"/>
            <ac:spMk id="7" creationId="{9D3B90A8-CAA6-45FB-B643-963C79335061}"/>
          </ac:spMkLst>
        </pc:spChg>
        <pc:spChg chg="add mod">
          <ac:chgData name="Stoy, Walt  Ph.D." userId="1ca62297-1c62-4a32-a653-dbfc6ffdead5" providerId="ADAL" clId="{0268B690-DD54-440C-9925-E1D3D9970E57}" dt="2021-03-21T14:52:16.246" v="723" actId="1076"/>
          <ac:spMkLst>
            <pc:docMk/>
            <pc:sldMk cId="484371352" sldId="368"/>
            <ac:spMk id="9" creationId="{0DFE2AFD-64CF-4DB4-97E4-D791D08C8CD8}"/>
          </ac:spMkLst>
        </pc:spChg>
        <pc:spChg chg="add del mod">
          <ac:chgData name="Stoy, Walt  Ph.D." userId="1ca62297-1c62-4a32-a653-dbfc6ffdead5" providerId="ADAL" clId="{0268B690-DD54-440C-9925-E1D3D9970E57}" dt="2021-03-21T14:52:25.695" v="724" actId="21"/>
          <ac:spMkLst>
            <pc:docMk/>
            <pc:sldMk cId="484371352" sldId="368"/>
            <ac:spMk id="11" creationId="{7A2DB8A2-F40F-4557-B27E-81B92CE1F6EA}"/>
          </ac:spMkLst>
        </pc:spChg>
        <pc:picChg chg="add mod">
          <ac:chgData name="Stoy, Walt  Ph.D." userId="1ca62297-1c62-4a32-a653-dbfc6ffdead5" providerId="ADAL" clId="{0268B690-DD54-440C-9925-E1D3D9970E57}" dt="2021-03-13T15:23:49.318" v="250" actId="1076"/>
          <ac:picMkLst>
            <pc:docMk/>
            <pc:sldMk cId="484371352" sldId="368"/>
            <ac:picMk id="5" creationId="{316E447B-E792-4CC2-A761-85443D3547C9}"/>
          </ac:picMkLst>
        </pc:picChg>
      </pc:sldChg>
      <pc:sldChg chg="addSp delSp modSp new mod">
        <pc:chgData name="Stoy, Walt  Ph.D." userId="1ca62297-1c62-4a32-a653-dbfc6ffdead5" providerId="ADAL" clId="{0268B690-DD54-440C-9925-E1D3D9970E57}" dt="2021-04-03T14:23:41.681" v="1822" actId="1076"/>
        <pc:sldMkLst>
          <pc:docMk/>
          <pc:sldMk cId="3347275007" sldId="369"/>
        </pc:sldMkLst>
        <pc:spChg chg="add mod">
          <ac:chgData name="Stoy, Walt  Ph.D." userId="1ca62297-1c62-4a32-a653-dbfc6ffdead5" providerId="ADAL" clId="{0268B690-DD54-440C-9925-E1D3D9970E57}" dt="2021-03-30T15:40:23.907" v="891" actId="1076"/>
          <ac:spMkLst>
            <pc:docMk/>
            <pc:sldMk cId="3347275007" sldId="369"/>
            <ac:spMk id="4" creationId="{429EAD10-1DEB-4A76-9844-95EC489D1BC3}"/>
          </ac:spMkLst>
        </pc:spChg>
        <pc:picChg chg="add del mod">
          <ac:chgData name="Stoy, Walt  Ph.D." userId="1ca62297-1c62-4a32-a653-dbfc6ffdead5" providerId="ADAL" clId="{0268B690-DD54-440C-9925-E1D3D9970E57}" dt="2021-04-03T14:23:26.385" v="1816" actId="478"/>
          <ac:picMkLst>
            <pc:docMk/>
            <pc:sldMk cId="3347275007" sldId="369"/>
            <ac:picMk id="3" creationId="{80725EAC-5ACA-41F9-AFEB-C047E058467A}"/>
          </ac:picMkLst>
        </pc:picChg>
        <pc:picChg chg="add mod">
          <ac:chgData name="Stoy, Walt  Ph.D." userId="1ca62297-1c62-4a32-a653-dbfc6ffdead5" providerId="ADAL" clId="{0268B690-DD54-440C-9925-E1D3D9970E57}" dt="2021-04-03T14:23:41.681" v="1822" actId="1076"/>
          <ac:picMkLst>
            <pc:docMk/>
            <pc:sldMk cId="3347275007" sldId="369"/>
            <ac:picMk id="5" creationId="{2CCC7C7C-DF79-4349-A2C1-2F9B1D578423}"/>
          </ac:picMkLst>
        </pc:picChg>
        <pc:picChg chg="add mod">
          <ac:chgData name="Stoy, Walt  Ph.D." userId="1ca62297-1c62-4a32-a653-dbfc6ffdead5" providerId="ADAL" clId="{0268B690-DD54-440C-9925-E1D3D9970E57}" dt="2021-04-03T14:23:39.896" v="1821" actId="1076"/>
          <ac:picMkLst>
            <pc:docMk/>
            <pc:sldMk cId="3347275007" sldId="369"/>
            <ac:picMk id="6" creationId="{4695EB46-70FC-4A59-B987-4684DCE08A3C}"/>
          </ac:picMkLst>
        </pc:picChg>
      </pc:sldChg>
      <pc:sldChg chg="addSp delSp modSp new mod">
        <pc:chgData name="Stoy, Walt  Ph.D." userId="1ca62297-1c62-4a32-a653-dbfc6ffdead5" providerId="ADAL" clId="{0268B690-DD54-440C-9925-E1D3D9970E57}" dt="2021-03-30T15:42:23.902" v="912" actId="1076"/>
        <pc:sldMkLst>
          <pc:docMk/>
          <pc:sldMk cId="3904803642" sldId="370"/>
        </pc:sldMkLst>
        <pc:spChg chg="add del mod">
          <ac:chgData name="Stoy, Walt  Ph.D." userId="1ca62297-1c62-4a32-a653-dbfc6ffdead5" providerId="ADAL" clId="{0268B690-DD54-440C-9925-E1D3D9970E57}" dt="2021-03-13T15:34:25.583" v="266" actId="21"/>
          <ac:spMkLst>
            <pc:docMk/>
            <pc:sldMk cId="3904803642" sldId="370"/>
            <ac:spMk id="3" creationId="{68E0D8F5-35D9-4DC9-9CBC-3DB245111D56}"/>
          </ac:spMkLst>
        </pc:spChg>
        <pc:spChg chg="add mod">
          <ac:chgData name="Stoy, Walt  Ph.D." userId="1ca62297-1c62-4a32-a653-dbfc6ffdead5" providerId="ADAL" clId="{0268B690-DD54-440C-9925-E1D3D9970E57}" dt="2021-03-30T15:34:05.337" v="859" actId="1076"/>
          <ac:spMkLst>
            <pc:docMk/>
            <pc:sldMk cId="3904803642" sldId="370"/>
            <ac:spMk id="6" creationId="{8ED04B77-F505-4379-826A-6359E72999C7}"/>
          </ac:spMkLst>
        </pc:spChg>
        <pc:spChg chg="add del mod">
          <ac:chgData name="Stoy, Walt  Ph.D." userId="1ca62297-1c62-4a32-a653-dbfc6ffdead5" providerId="ADAL" clId="{0268B690-DD54-440C-9925-E1D3D9970E57}" dt="2021-03-13T15:34:32.012" v="268" actId="478"/>
          <ac:spMkLst>
            <pc:docMk/>
            <pc:sldMk cId="3904803642" sldId="370"/>
            <ac:spMk id="6" creationId="{D4F0B4A5-0E1D-4E63-AD54-942BD082E956}"/>
          </ac:spMkLst>
        </pc:spChg>
        <pc:spChg chg="add mod">
          <ac:chgData name="Stoy, Walt  Ph.D." userId="1ca62297-1c62-4a32-a653-dbfc6ffdead5" providerId="ADAL" clId="{0268B690-DD54-440C-9925-E1D3D9970E57}" dt="2021-03-30T15:42:21.204" v="911" actId="1076"/>
          <ac:spMkLst>
            <pc:docMk/>
            <pc:sldMk cId="3904803642" sldId="370"/>
            <ac:spMk id="8" creationId="{01FC5F08-E2FF-4400-A637-91F579420ED2}"/>
          </ac:spMkLst>
        </pc:spChg>
        <pc:picChg chg="add mod">
          <ac:chgData name="Stoy, Walt  Ph.D." userId="1ca62297-1c62-4a32-a653-dbfc6ffdead5" providerId="ADAL" clId="{0268B690-DD54-440C-9925-E1D3D9970E57}" dt="2021-03-30T15:42:15.732" v="909" actId="14100"/>
          <ac:picMkLst>
            <pc:docMk/>
            <pc:sldMk cId="3904803642" sldId="370"/>
            <ac:picMk id="3" creationId="{3582096E-DCE0-4D18-A70E-0CA2E920B9A2}"/>
          </ac:picMkLst>
        </pc:picChg>
        <pc:picChg chg="add mod">
          <ac:chgData name="Stoy, Walt  Ph.D." userId="1ca62297-1c62-4a32-a653-dbfc6ffdead5" providerId="ADAL" clId="{0268B690-DD54-440C-9925-E1D3D9970E57}" dt="2021-03-30T15:42:23.902" v="912" actId="1076"/>
          <ac:picMkLst>
            <pc:docMk/>
            <pc:sldMk cId="3904803642" sldId="370"/>
            <ac:picMk id="5" creationId="{0D7C02AC-654C-4A39-BF18-B51FE8DB0937}"/>
          </ac:picMkLst>
        </pc:picChg>
      </pc:sldChg>
      <pc:sldChg chg="addSp delSp modSp new mod">
        <pc:chgData name="Stoy, Walt  Ph.D." userId="1ca62297-1c62-4a32-a653-dbfc6ffdead5" providerId="ADAL" clId="{0268B690-DD54-440C-9925-E1D3D9970E57}" dt="2021-03-30T15:45:06.322" v="928" actId="1076"/>
        <pc:sldMkLst>
          <pc:docMk/>
          <pc:sldMk cId="1062238947" sldId="371"/>
        </pc:sldMkLst>
        <pc:spChg chg="add del">
          <ac:chgData name="Stoy, Walt  Ph.D." userId="1ca62297-1c62-4a32-a653-dbfc6ffdead5" providerId="ADAL" clId="{0268B690-DD54-440C-9925-E1D3D9970E57}" dt="2021-03-30T15:43:24.741" v="917" actId="478"/>
          <ac:spMkLst>
            <pc:docMk/>
            <pc:sldMk cId="1062238947" sldId="371"/>
            <ac:spMk id="6" creationId="{F6ED022E-24DB-4541-9966-CFDF0B0830E0}"/>
          </ac:spMkLst>
        </pc:spChg>
        <pc:spChg chg="add mod">
          <ac:chgData name="Stoy, Walt  Ph.D." userId="1ca62297-1c62-4a32-a653-dbfc6ffdead5" providerId="ADAL" clId="{0268B690-DD54-440C-9925-E1D3D9970E57}" dt="2021-03-30T15:44:27.890" v="926" actId="1076"/>
          <ac:spMkLst>
            <pc:docMk/>
            <pc:sldMk cId="1062238947" sldId="371"/>
            <ac:spMk id="7" creationId="{8C82F6AB-5540-44B1-90F0-9779AE67B9BE}"/>
          </ac:spMkLst>
        </pc:spChg>
        <pc:spChg chg="add mod">
          <ac:chgData name="Stoy, Walt  Ph.D." userId="1ca62297-1c62-4a32-a653-dbfc6ffdead5" providerId="ADAL" clId="{0268B690-DD54-440C-9925-E1D3D9970E57}" dt="2021-03-30T15:45:06.322" v="928" actId="1076"/>
          <ac:spMkLst>
            <pc:docMk/>
            <pc:sldMk cId="1062238947" sldId="371"/>
            <ac:spMk id="10" creationId="{80BB9871-E500-4521-8A38-0F6F28841E02}"/>
          </ac:spMkLst>
        </pc:spChg>
        <pc:picChg chg="add mod">
          <ac:chgData name="Stoy, Walt  Ph.D." userId="1ca62297-1c62-4a32-a653-dbfc6ffdead5" providerId="ADAL" clId="{0268B690-DD54-440C-9925-E1D3D9970E57}" dt="2021-03-30T15:44:23.207" v="925" actId="1076"/>
          <ac:picMkLst>
            <pc:docMk/>
            <pc:sldMk cId="1062238947" sldId="371"/>
            <ac:picMk id="3" creationId="{669EB639-7A28-42E8-A5B4-710BB2DDE2D7}"/>
          </ac:picMkLst>
        </pc:picChg>
        <pc:picChg chg="add del mod">
          <ac:chgData name="Stoy, Walt  Ph.D." userId="1ca62297-1c62-4a32-a653-dbfc6ffdead5" providerId="ADAL" clId="{0268B690-DD54-440C-9925-E1D3D9970E57}" dt="2021-03-30T15:44:11.710" v="920" actId="478"/>
          <ac:picMkLst>
            <pc:docMk/>
            <pc:sldMk cId="1062238947" sldId="371"/>
            <ac:picMk id="5" creationId="{53C28059-AF84-46D3-AA4A-7387929A8DB1}"/>
          </ac:picMkLst>
        </pc:picChg>
        <pc:picChg chg="add mod">
          <ac:chgData name="Stoy, Walt  Ph.D." userId="1ca62297-1c62-4a32-a653-dbfc6ffdead5" providerId="ADAL" clId="{0268B690-DD54-440C-9925-E1D3D9970E57}" dt="2021-03-30T15:44:19.804" v="923" actId="1076"/>
          <ac:picMkLst>
            <pc:docMk/>
            <pc:sldMk cId="1062238947" sldId="371"/>
            <ac:picMk id="1026" creationId="{D85C2193-D518-4E0A-80A3-CEF4713B53AB}"/>
          </ac:picMkLst>
        </pc:picChg>
      </pc:sldChg>
      <pc:sldChg chg="addSp modSp new mod">
        <pc:chgData name="Stoy, Walt  Ph.D." userId="1ca62297-1c62-4a32-a653-dbfc6ffdead5" providerId="ADAL" clId="{0268B690-DD54-440C-9925-E1D3D9970E57}" dt="2021-04-03T13:57:44.167" v="1245" actId="14100"/>
        <pc:sldMkLst>
          <pc:docMk/>
          <pc:sldMk cId="2732685760" sldId="372"/>
        </pc:sldMkLst>
        <pc:spChg chg="add mod">
          <ac:chgData name="Stoy, Walt  Ph.D." userId="1ca62297-1c62-4a32-a653-dbfc6ffdead5" providerId="ADAL" clId="{0268B690-DD54-440C-9925-E1D3D9970E57}" dt="2021-04-03T13:57:44.167" v="1245" actId="14100"/>
          <ac:spMkLst>
            <pc:docMk/>
            <pc:sldMk cId="2732685760" sldId="372"/>
            <ac:spMk id="4" creationId="{962130BA-B71D-46C0-BA26-EE111893D7B2}"/>
          </ac:spMkLst>
        </pc:spChg>
        <pc:picChg chg="add mod">
          <ac:chgData name="Stoy, Walt  Ph.D." userId="1ca62297-1c62-4a32-a653-dbfc6ffdead5" providerId="ADAL" clId="{0268B690-DD54-440C-9925-E1D3D9970E57}" dt="2021-04-03T13:57:23.569" v="1241" actId="1076"/>
          <ac:picMkLst>
            <pc:docMk/>
            <pc:sldMk cId="2732685760" sldId="372"/>
            <ac:picMk id="3" creationId="{6F06964F-EC2C-4D88-9CA7-E222B99ECAED}"/>
          </ac:picMkLst>
        </pc:picChg>
      </pc:sldChg>
      <pc:sldChg chg="addSp modSp new mod">
        <pc:chgData name="Stoy, Walt  Ph.D." userId="1ca62297-1c62-4a32-a653-dbfc6ffdead5" providerId="ADAL" clId="{0268B690-DD54-440C-9925-E1D3D9970E57}" dt="2021-04-03T14:00:54.884" v="1288" actId="1076"/>
        <pc:sldMkLst>
          <pc:docMk/>
          <pc:sldMk cId="3188452046" sldId="373"/>
        </pc:sldMkLst>
        <pc:spChg chg="add mod">
          <ac:chgData name="Stoy, Walt  Ph.D." userId="1ca62297-1c62-4a32-a653-dbfc6ffdead5" providerId="ADAL" clId="{0268B690-DD54-440C-9925-E1D3D9970E57}" dt="2021-04-03T14:00:54.884" v="1288" actId="1076"/>
          <ac:spMkLst>
            <pc:docMk/>
            <pc:sldMk cId="3188452046" sldId="373"/>
            <ac:spMk id="2" creationId="{3DDC4DA4-4F62-494A-AA17-E274DD5D9156}"/>
          </ac:spMkLst>
        </pc:spChg>
        <pc:picChg chg="add mod">
          <ac:chgData name="Stoy, Walt  Ph.D." userId="1ca62297-1c62-4a32-a653-dbfc6ffdead5" providerId="ADAL" clId="{0268B690-DD54-440C-9925-E1D3D9970E57}" dt="2021-04-03T14:00:48.744" v="1287" actId="14100"/>
          <ac:picMkLst>
            <pc:docMk/>
            <pc:sldMk cId="3188452046" sldId="373"/>
            <ac:picMk id="3" creationId="{B2E1295D-CA58-4351-90EB-51788522F550}"/>
          </ac:picMkLst>
        </pc:picChg>
      </pc:sldChg>
      <pc:sldChg chg="addSp modSp new mod">
        <pc:chgData name="Stoy, Walt  Ph.D." userId="1ca62297-1c62-4a32-a653-dbfc6ffdead5" providerId="ADAL" clId="{0268B690-DD54-440C-9925-E1D3D9970E57}" dt="2021-04-03T14:02:26.236" v="1330" actId="1076"/>
        <pc:sldMkLst>
          <pc:docMk/>
          <pc:sldMk cId="1899142881" sldId="374"/>
        </pc:sldMkLst>
        <pc:spChg chg="add mod">
          <ac:chgData name="Stoy, Walt  Ph.D." userId="1ca62297-1c62-4a32-a653-dbfc6ffdead5" providerId="ADAL" clId="{0268B690-DD54-440C-9925-E1D3D9970E57}" dt="2021-04-03T14:01:37.117" v="1325" actId="1076"/>
          <ac:spMkLst>
            <pc:docMk/>
            <pc:sldMk cId="1899142881" sldId="374"/>
            <ac:spMk id="2" creationId="{4507696F-5C26-42AB-9B0A-6537683DDDCA}"/>
          </ac:spMkLst>
        </pc:spChg>
        <pc:picChg chg="add mod">
          <ac:chgData name="Stoy, Walt  Ph.D." userId="1ca62297-1c62-4a32-a653-dbfc6ffdead5" providerId="ADAL" clId="{0268B690-DD54-440C-9925-E1D3D9970E57}" dt="2021-03-13T15:46:53.371" v="282" actId="1076"/>
          <ac:picMkLst>
            <pc:docMk/>
            <pc:sldMk cId="1899142881" sldId="374"/>
            <ac:picMk id="3" creationId="{180F4AEB-7E77-49BD-AFAC-14AAAD540FFA}"/>
          </ac:picMkLst>
        </pc:picChg>
        <pc:picChg chg="add mod">
          <ac:chgData name="Stoy, Walt  Ph.D." userId="1ca62297-1c62-4a32-a653-dbfc6ffdead5" providerId="ADAL" clId="{0268B690-DD54-440C-9925-E1D3D9970E57}" dt="2021-03-13T15:48:55.235" v="284" actId="1076"/>
          <ac:picMkLst>
            <pc:docMk/>
            <pc:sldMk cId="1899142881" sldId="374"/>
            <ac:picMk id="5" creationId="{ED9E404A-27DC-4275-8199-5A6A60309CE5}"/>
          </ac:picMkLst>
        </pc:picChg>
        <pc:picChg chg="add mod">
          <ac:chgData name="Stoy, Walt  Ph.D." userId="1ca62297-1c62-4a32-a653-dbfc6ffdead5" providerId="ADAL" clId="{0268B690-DD54-440C-9925-E1D3D9970E57}" dt="2021-04-03T14:02:26.236" v="1330" actId="1076"/>
          <ac:picMkLst>
            <pc:docMk/>
            <pc:sldMk cId="1899142881" sldId="374"/>
            <ac:picMk id="3074" creationId="{D206F011-D92C-4A72-A71F-AA0857BDB2E1}"/>
          </ac:picMkLst>
        </pc:picChg>
      </pc:sldChg>
      <pc:sldChg chg="addSp modSp new mod">
        <pc:chgData name="Stoy, Walt  Ph.D." userId="1ca62297-1c62-4a32-a653-dbfc6ffdead5" providerId="ADAL" clId="{0268B690-DD54-440C-9925-E1D3D9970E57}" dt="2021-04-03T14:05:57.381" v="1447" actId="1076"/>
        <pc:sldMkLst>
          <pc:docMk/>
          <pc:sldMk cId="3849150441" sldId="375"/>
        </pc:sldMkLst>
        <pc:spChg chg="add mod">
          <ac:chgData name="Stoy, Walt  Ph.D." userId="1ca62297-1c62-4a32-a653-dbfc6ffdead5" providerId="ADAL" clId="{0268B690-DD54-440C-9925-E1D3D9970E57}" dt="2021-04-03T14:05:45.282" v="1444" actId="20577"/>
          <ac:spMkLst>
            <pc:docMk/>
            <pc:sldMk cId="3849150441" sldId="375"/>
            <ac:spMk id="2" creationId="{E200C107-2636-42EA-B8BD-AA5669CF0333}"/>
          </ac:spMkLst>
        </pc:spChg>
        <pc:picChg chg="add mod">
          <ac:chgData name="Stoy, Walt  Ph.D." userId="1ca62297-1c62-4a32-a653-dbfc6ffdead5" providerId="ADAL" clId="{0268B690-DD54-440C-9925-E1D3D9970E57}" dt="2021-04-03T14:05:53.421" v="1445" actId="1076"/>
          <ac:picMkLst>
            <pc:docMk/>
            <pc:sldMk cId="3849150441" sldId="375"/>
            <ac:picMk id="3" creationId="{A335C37D-2190-44B8-9379-594F6F86CD6A}"/>
          </ac:picMkLst>
        </pc:picChg>
        <pc:picChg chg="add mod">
          <ac:chgData name="Stoy, Walt  Ph.D." userId="1ca62297-1c62-4a32-a653-dbfc6ffdead5" providerId="ADAL" clId="{0268B690-DD54-440C-9925-E1D3D9970E57}" dt="2021-04-03T14:05:57.381" v="1447" actId="1076"/>
          <ac:picMkLst>
            <pc:docMk/>
            <pc:sldMk cId="3849150441" sldId="375"/>
            <ac:picMk id="4098" creationId="{A0F1E36F-AF8D-48E2-95DA-F7A4AF6338FA}"/>
          </ac:picMkLst>
        </pc:picChg>
      </pc:sldChg>
      <pc:sldChg chg="addSp modSp new mod">
        <pc:chgData name="Stoy, Walt  Ph.D." userId="1ca62297-1c62-4a32-a653-dbfc6ffdead5" providerId="ADAL" clId="{0268B690-DD54-440C-9925-E1D3D9970E57}" dt="2021-04-03T14:06:42.003" v="1455" actId="14100"/>
        <pc:sldMkLst>
          <pc:docMk/>
          <pc:sldMk cId="816449726" sldId="376"/>
        </pc:sldMkLst>
        <pc:spChg chg="add mod">
          <ac:chgData name="Stoy, Walt  Ph.D." userId="1ca62297-1c62-4a32-a653-dbfc6ffdead5" providerId="ADAL" clId="{0268B690-DD54-440C-9925-E1D3D9970E57}" dt="2021-04-03T14:06:33.704" v="1454" actId="1076"/>
          <ac:spMkLst>
            <pc:docMk/>
            <pc:sldMk cId="816449726" sldId="376"/>
            <ac:spMk id="3" creationId="{80BBEA0A-D329-4F74-B34E-8CF2B398ACF9}"/>
          </ac:spMkLst>
        </pc:spChg>
        <pc:spChg chg="add mod">
          <ac:chgData name="Stoy, Walt  Ph.D." userId="1ca62297-1c62-4a32-a653-dbfc6ffdead5" providerId="ADAL" clId="{0268B690-DD54-440C-9925-E1D3D9970E57}" dt="2021-04-03T14:06:42.003" v="1455" actId="14100"/>
          <ac:spMkLst>
            <pc:docMk/>
            <pc:sldMk cId="816449726" sldId="376"/>
            <ac:spMk id="5" creationId="{E3ABD33B-C878-47E2-83F5-393DA87C9122}"/>
          </ac:spMkLst>
        </pc:spChg>
        <pc:picChg chg="add mod">
          <ac:chgData name="Stoy, Walt  Ph.D." userId="1ca62297-1c62-4a32-a653-dbfc6ffdead5" providerId="ADAL" clId="{0268B690-DD54-440C-9925-E1D3D9970E57}" dt="2021-04-03T14:06:23.402" v="1450" actId="1076"/>
          <ac:picMkLst>
            <pc:docMk/>
            <pc:sldMk cId="816449726" sldId="376"/>
            <ac:picMk id="7" creationId="{7F6F721A-27C7-4B98-A348-C9EA8155BF8D}"/>
          </ac:picMkLst>
        </pc:picChg>
        <pc:picChg chg="add mod">
          <ac:chgData name="Stoy, Walt  Ph.D." userId="1ca62297-1c62-4a32-a653-dbfc6ffdead5" providerId="ADAL" clId="{0268B690-DD54-440C-9925-E1D3D9970E57}" dt="2021-03-13T16:08:00.282" v="320" actId="1076"/>
          <ac:picMkLst>
            <pc:docMk/>
            <pc:sldMk cId="816449726" sldId="376"/>
            <ac:picMk id="9" creationId="{5C71ED93-CC7A-442B-BB8B-AA21A0698C99}"/>
          </ac:picMkLst>
        </pc:picChg>
      </pc:sldChg>
      <pc:sldChg chg="addSp modSp new mod">
        <pc:chgData name="Stoy, Walt  Ph.D." userId="1ca62297-1c62-4a32-a653-dbfc6ffdead5" providerId="ADAL" clId="{0268B690-DD54-440C-9925-E1D3D9970E57}" dt="2021-04-03T14:09:10.582" v="1554" actId="113"/>
        <pc:sldMkLst>
          <pc:docMk/>
          <pc:sldMk cId="3555193741" sldId="377"/>
        </pc:sldMkLst>
        <pc:spChg chg="add mod">
          <ac:chgData name="Stoy, Walt  Ph.D." userId="1ca62297-1c62-4a32-a653-dbfc6ffdead5" providerId="ADAL" clId="{0268B690-DD54-440C-9925-E1D3D9970E57}" dt="2021-04-03T14:09:10.582" v="1554" actId="113"/>
          <ac:spMkLst>
            <pc:docMk/>
            <pc:sldMk cId="3555193741" sldId="377"/>
            <ac:spMk id="2" creationId="{A64769E7-1574-48E8-ABB3-5B1C07F2993D}"/>
          </ac:spMkLst>
        </pc:spChg>
        <pc:picChg chg="add mod">
          <ac:chgData name="Stoy, Walt  Ph.D." userId="1ca62297-1c62-4a32-a653-dbfc6ffdead5" providerId="ADAL" clId="{0268B690-DD54-440C-9925-E1D3D9970E57}" dt="2021-03-13T16:00:17.576" v="297" actId="1076"/>
          <ac:picMkLst>
            <pc:docMk/>
            <pc:sldMk cId="3555193741" sldId="377"/>
            <ac:picMk id="3" creationId="{FDA149EF-4152-409E-9119-EE35B5CFFE49}"/>
          </ac:picMkLst>
        </pc:picChg>
        <pc:picChg chg="add mod">
          <ac:chgData name="Stoy, Walt  Ph.D." userId="1ca62297-1c62-4a32-a653-dbfc6ffdead5" providerId="ADAL" clId="{0268B690-DD54-440C-9925-E1D3D9970E57}" dt="2021-03-13T16:00:14.967" v="296" actId="1076"/>
          <ac:picMkLst>
            <pc:docMk/>
            <pc:sldMk cId="3555193741" sldId="377"/>
            <ac:picMk id="5" creationId="{40DE0D51-53B0-41E3-BC5D-68E8DA7EEE81}"/>
          </ac:picMkLst>
        </pc:picChg>
        <pc:picChg chg="add mod">
          <ac:chgData name="Stoy, Walt  Ph.D." userId="1ca62297-1c62-4a32-a653-dbfc6ffdead5" providerId="ADAL" clId="{0268B690-DD54-440C-9925-E1D3D9970E57}" dt="2021-04-03T14:07:59.108" v="1457" actId="1076"/>
          <ac:picMkLst>
            <pc:docMk/>
            <pc:sldMk cId="3555193741" sldId="377"/>
            <ac:picMk id="5122" creationId="{FB72A8E5-7700-42F8-A81E-E1C42992BE04}"/>
          </ac:picMkLst>
        </pc:picChg>
      </pc:sldChg>
      <pc:sldChg chg="addSp modSp new mod">
        <pc:chgData name="Stoy, Walt  Ph.D." userId="1ca62297-1c62-4a32-a653-dbfc6ffdead5" providerId="ADAL" clId="{0268B690-DD54-440C-9925-E1D3D9970E57}" dt="2021-04-03T14:10:58.100" v="1653" actId="1076"/>
        <pc:sldMkLst>
          <pc:docMk/>
          <pc:sldMk cId="3847844499" sldId="378"/>
        </pc:sldMkLst>
        <pc:spChg chg="add mod">
          <ac:chgData name="Stoy, Walt  Ph.D." userId="1ca62297-1c62-4a32-a653-dbfc6ffdead5" providerId="ADAL" clId="{0268B690-DD54-440C-9925-E1D3D9970E57}" dt="2021-04-03T14:10:58.100" v="1653" actId="1076"/>
          <ac:spMkLst>
            <pc:docMk/>
            <pc:sldMk cId="3847844499" sldId="378"/>
            <ac:spMk id="2" creationId="{270A4FF2-84AE-4B66-BEDD-D608C88A7E68}"/>
          </ac:spMkLst>
        </pc:spChg>
        <pc:spChg chg="add mod">
          <ac:chgData name="Stoy, Walt  Ph.D." userId="1ca62297-1c62-4a32-a653-dbfc6ffdead5" providerId="ADAL" clId="{0268B690-DD54-440C-9925-E1D3D9970E57}" dt="2021-04-03T14:10:54.015" v="1652" actId="1076"/>
          <ac:spMkLst>
            <pc:docMk/>
            <pc:sldMk cId="3847844499" sldId="378"/>
            <ac:spMk id="4" creationId="{464F859C-2094-452D-BE36-BBF149F4AA7E}"/>
          </ac:spMkLst>
        </pc:spChg>
        <pc:picChg chg="add mod">
          <ac:chgData name="Stoy, Walt  Ph.D." userId="1ca62297-1c62-4a32-a653-dbfc6ffdead5" providerId="ADAL" clId="{0268B690-DD54-440C-9925-E1D3D9970E57}" dt="2021-03-13T16:05:28.247" v="314" actId="14100"/>
          <ac:picMkLst>
            <pc:docMk/>
            <pc:sldMk cId="3847844499" sldId="378"/>
            <ac:picMk id="3" creationId="{030BB191-C262-4524-B066-55C27AE29489}"/>
          </ac:picMkLst>
        </pc:picChg>
        <pc:picChg chg="add mod">
          <ac:chgData name="Stoy, Walt  Ph.D." userId="1ca62297-1c62-4a32-a653-dbfc6ffdead5" providerId="ADAL" clId="{0268B690-DD54-440C-9925-E1D3D9970E57}" dt="2021-03-13T16:05:30.403" v="315" actId="1076"/>
          <ac:picMkLst>
            <pc:docMk/>
            <pc:sldMk cId="3847844499" sldId="378"/>
            <ac:picMk id="5" creationId="{866AE9DE-95CC-4A38-A343-0098BD502F1A}"/>
          </ac:picMkLst>
        </pc:picChg>
      </pc:sldChg>
      <pc:sldChg chg="addSp modSp new mod ord">
        <pc:chgData name="Stoy, Walt  Ph.D." userId="1ca62297-1c62-4a32-a653-dbfc6ffdead5" providerId="ADAL" clId="{0268B690-DD54-440C-9925-E1D3D9970E57}" dt="2021-04-03T14:14:18.995" v="1749" actId="1076"/>
        <pc:sldMkLst>
          <pc:docMk/>
          <pc:sldMk cId="2482740886" sldId="379"/>
        </pc:sldMkLst>
        <pc:spChg chg="add mod">
          <ac:chgData name="Stoy, Walt  Ph.D." userId="1ca62297-1c62-4a32-a653-dbfc6ffdead5" providerId="ADAL" clId="{0268B690-DD54-440C-9925-E1D3D9970E57}" dt="2021-04-03T14:14:18.995" v="1749" actId="1076"/>
          <ac:spMkLst>
            <pc:docMk/>
            <pc:sldMk cId="2482740886" sldId="379"/>
            <ac:spMk id="2" creationId="{F99CB320-4815-46A8-BB75-582C7B34C027}"/>
          </ac:spMkLst>
        </pc:spChg>
        <pc:picChg chg="add mod">
          <ac:chgData name="Stoy, Walt  Ph.D." userId="1ca62297-1c62-4a32-a653-dbfc6ffdead5" providerId="ADAL" clId="{0268B690-DD54-440C-9925-E1D3D9970E57}" dt="2021-04-03T14:13:40.293" v="1743" actId="1076"/>
          <ac:picMkLst>
            <pc:docMk/>
            <pc:sldMk cId="2482740886" sldId="379"/>
            <ac:picMk id="3" creationId="{9F5DA392-3FE9-4FEC-BC86-A1FC5CF41FFE}"/>
          </ac:picMkLst>
        </pc:picChg>
        <pc:picChg chg="add mod">
          <ac:chgData name="Stoy, Walt  Ph.D." userId="1ca62297-1c62-4a32-a653-dbfc6ffdead5" providerId="ADAL" clId="{0268B690-DD54-440C-9925-E1D3D9970E57}" dt="2021-04-03T14:13:35.446" v="1742" actId="1076"/>
          <ac:picMkLst>
            <pc:docMk/>
            <pc:sldMk cId="2482740886" sldId="379"/>
            <ac:picMk id="5" creationId="{C4671E31-1396-45F3-A171-4CF3828789BB}"/>
          </ac:picMkLst>
        </pc:picChg>
        <pc:picChg chg="add mod">
          <ac:chgData name="Stoy, Walt  Ph.D." userId="1ca62297-1c62-4a32-a653-dbfc6ffdead5" providerId="ADAL" clId="{0268B690-DD54-440C-9925-E1D3D9970E57}" dt="2021-04-03T14:14:13.197" v="1747" actId="1076"/>
          <ac:picMkLst>
            <pc:docMk/>
            <pc:sldMk cId="2482740886" sldId="379"/>
            <ac:picMk id="6146" creationId="{D24EA878-251B-4FD3-894F-C087266478E8}"/>
          </ac:picMkLst>
        </pc:picChg>
      </pc:sldChg>
      <pc:sldChg chg="addSp modSp new mod">
        <pc:chgData name="Stoy, Walt  Ph.D." userId="1ca62297-1c62-4a32-a653-dbfc6ffdead5" providerId="ADAL" clId="{0268B690-DD54-440C-9925-E1D3D9970E57}" dt="2021-03-15T14:39:38.060" v="360" actId="14100"/>
        <pc:sldMkLst>
          <pc:docMk/>
          <pc:sldMk cId="4084753277" sldId="380"/>
        </pc:sldMkLst>
        <pc:picChg chg="add mod">
          <ac:chgData name="Stoy, Walt  Ph.D." userId="1ca62297-1c62-4a32-a653-dbfc6ffdead5" providerId="ADAL" clId="{0268B690-DD54-440C-9925-E1D3D9970E57}" dt="2021-03-15T14:37:36.695" v="347" actId="1076"/>
          <ac:picMkLst>
            <pc:docMk/>
            <pc:sldMk cId="4084753277" sldId="380"/>
            <ac:picMk id="3" creationId="{2845A335-552F-48DD-B384-20265A452FC2}"/>
          </ac:picMkLst>
        </pc:picChg>
        <pc:picChg chg="add mod">
          <ac:chgData name="Stoy, Walt  Ph.D." userId="1ca62297-1c62-4a32-a653-dbfc6ffdead5" providerId="ADAL" clId="{0268B690-DD54-440C-9925-E1D3D9970E57}" dt="2021-03-15T14:39:07.669" v="353" actId="1076"/>
          <ac:picMkLst>
            <pc:docMk/>
            <pc:sldMk cId="4084753277" sldId="380"/>
            <ac:picMk id="5" creationId="{9D58CFDA-3B74-4142-AF64-D083B4475748}"/>
          </ac:picMkLst>
        </pc:picChg>
        <pc:picChg chg="add mod">
          <ac:chgData name="Stoy, Walt  Ph.D." userId="1ca62297-1c62-4a32-a653-dbfc6ffdead5" providerId="ADAL" clId="{0268B690-DD54-440C-9925-E1D3D9970E57}" dt="2021-03-15T14:39:11.546" v="356" actId="1076"/>
          <ac:picMkLst>
            <pc:docMk/>
            <pc:sldMk cId="4084753277" sldId="380"/>
            <ac:picMk id="7" creationId="{94E9145F-2550-476B-B2E9-AA2A7A41E6E4}"/>
          </ac:picMkLst>
        </pc:picChg>
        <pc:picChg chg="add mod">
          <ac:chgData name="Stoy, Walt  Ph.D." userId="1ca62297-1c62-4a32-a653-dbfc6ffdead5" providerId="ADAL" clId="{0268B690-DD54-440C-9925-E1D3D9970E57}" dt="2021-03-15T14:39:38.060" v="360" actId="14100"/>
          <ac:picMkLst>
            <pc:docMk/>
            <pc:sldMk cId="4084753277" sldId="380"/>
            <ac:picMk id="9" creationId="{FCD076BF-C1C1-4E26-8EC2-95861BB78136}"/>
          </ac:picMkLst>
        </pc:picChg>
      </pc:sldChg>
      <pc:sldChg chg="addSp modSp new mod">
        <pc:chgData name="Stoy, Walt  Ph.D." userId="1ca62297-1c62-4a32-a653-dbfc6ffdead5" providerId="ADAL" clId="{0268B690-DD54-440C-9925-E1D3D9970E57}" dt="2021-04-03T14:20:01.805" v="1779" actId="14100"/>
        <pc:sldMkLst>
          <pc:docMk/>
          <pc:sldMk cId="3167792675" sldId="381"/>
        </pc:sldMkLst>
        <pc:picChg chg="add mod">
          <ac:chgData name="Stoy, Walt  Ph.D." userId="1ca62297-1c62-4a32-a653-dbfc6ffdead5" providerId="ADAL" clId="{0268B690-DD54-440C-9925-E1D3D9970E57}" dt="2021-04-03T14:20:01.805" v="1779" actId="14100"/>
          <ac:picMkLst>
            <pc:docMk/>
            <pc:sldMk cId="3167792675" sldId="381"/>
            <ac:picMk id="3" creationId="{3A76FD8F-9062-4985-990D-5C32C8FA1881}"/>
          </ac:picMkLst>
        </pc:picChg>
      </pc:sldChg>
      <pc:sldChg chg="addSp modSp new mod">
        <pc:chgData name="Stoy, Walt  Ph.D." userId="1ca62297-1c62-4a32-a653-dbfc6ffdead5" providerId="ADAL" clId="{0268B690-DD54-440C-9925-E1D3D9970E57}" dt="2021-04-03T14:20:25.136" v="1783" actId="14100"/>
        <pc:sldMkLst>
          <pc:docMk/>
          <pc:sldMk cId="1757482661" sldId="382"/>
        </pc:sldMkLst>
        <pc:picChg chg="add mod">
          <ac:chgData name="Stoy, Walt  Ph.D." userId="1ca62297-1c62-4a32-a653-dbfc6ffdead5" providerId="ADAL" clId="{0268B690-DD54-440C-9925-E1D3D9970E57}" dt="2021-04-03T14:20:25.136" v="1783" actId="14100"/>
          <ac:picMkLst>
            <pc:docMk/>
            <pc:sldMk cId="1757482661" sldId="382"/>
            <ac:picMk id="3" creationId="{90F5C15D-EEC4-4289-A309-82EB9B853018}"/>
          </ac:picMkLst>
        </pc:picChg>
      </pc:sldChg>
      <pc:sldChg chg="addSp modSp new mod ord">
        <pc:chgData name="Stoy, Walt  Ph.D." userId="1ca62297-1c62-4a32-a653-dbfc6ffdead5" providerId="ADAL" clId="{0268B690-DD54-440C-9925-E1D3D9970E57}" dt="2021-04-03T14:20:39.513" v="1786" actId="14100"/>
        <pc:sldMkLst>
          <pc:docMk/>
          <pc:sldMk cId="2080217839" sldId="383"/>
        </pc:sldMkLst>
        <pc:picChg chg="add mod">
          <ac:chgData name="Stoy, Walt  Ph.D." userId="1ca62297-1c62-4a32-a653-dbfc6ffdead5" providerId="ADAL" clId="{0268B690-DD54-440C-9925-E1D3D9970E57}" dt="2021-04-03T14:20:39.513" v="1786" actId="14100"/>
          <ac:picMkLst>
            <pc:docMk/>
            <pc:sldMk cId="2080217839" sldId="383"/>
            <ac:picMk id="3" creationId="{DA262C87-9172-47AB-AAF3-A688F7C16CA1}"/>
          </ac:picMkLst>
        </pc:picChg>
      </pc:sldChg>
      <pc:sldChg chg="addSp modSp new mod">
        <pc:chgData name="Stoy, Walt  Ph.D." userId="1ca62297-1c62-4a32-a653-dbfc6ffdead5" providerId="ADAL" clId="{0268B690-DD54-440C-9925-E1D3D9970E57}" dt="2021-04-03T14:20:51.667" v="1788" actId="14100"/>
        <pc:sldMkLst>
          <pc:docMk/>
          <pc:sldMk cId="1417830627" sldId="384"/>
        </pc:sldMkLst>
        <pc:picChg chg="add mod">
          <ac:chgData name="Stoy, Walt  Ph.D." userId="1ca62297-1c62-4a32-a653-dbfc6ffdead5" providerId="ADAL" clId="{0268B690-DD54-440C-9925-E1D3D9970E57}" dt="2021-04-03T14:20:51.667" v="1788" actId="14100"/>
          <ac:picMkLst>
            <pc:docMk/>
            <pc:sldMk cId="1417830627" sldId="384"/>
            <ac:picMk id="3" creationId="{8701FE57-9D1C-4033-93F4-EE0045FEEC07}"/>
          </ac:picMkLst>
        </pc:picChg>
      </pc:sldChg>
      <pc:sldChg chg="addSp new del mod">
        <pc:chgData name="Stoy, Walt  Ph.D." userId="1ca62297-1c62-4a32-a653-dbfc6ffdead5" providerId="ADAL" clId="{0268B690-DD54-440C-9925-E1D3D9970E57}" dt="2021-04-03T14:25:18.837" v="1834" actId="47"/>
        <pc:sldMkLst>
          <pc:docMk/>
          <pc:sldMk cId="3071935427" sldId="385"/>
        </pc:sldMkLst>
        <pc:picChg chg="add">
          <ac:chgData name="Stoy, Walt  Ph.D." userId="1ca62297-1c62-4a32-a653-dbfc6ffdead5" providerId="ADAL" clId="{0268B690-DD54-440C-9925-E1D3D9970E57}" dt="2021-03-15T14:41:26.708" v="362" actId="22"/>
          <ac:picMkLst>
            <pc:docMk/>
            <pc:sldMk cId="3071935427" sldId="385"/>
            <ac:picMk id="3" creationId="{C192F817-C667-4C4D-B1A6-DFA0F243E276}"/>
          </ac:picMkLst>
        </pc:picChg>
      </pc:sldChg>
      <pc:sldChg chg="addSp modSp new mod">
        <pc:chgData name="Stoy, Walt  Ph.D." userId="1ca62297-1c62-4a32-a653-dbfc6ffdead5" providerId="ADAL" clId="{0268B690-DD54-440C-9925-E1D3D9970E57}" dt="2021-04-03T14:22:56.025" v="1815" actId="14100"/>
        <pc:sldMkLst>
          <pc:docMk/>
          <pc:sldMk cId="126806546" sldId="386"/>
        </pc:sldMkLst>
        <pc:picChg chg="add mod">
          <ac:chgData name="Stoy, Walt  Ph.D." userId="1ca62297-1c62-4a32-a653-dbfc6ffdead5" providerId="ADAL" clId="{0268B690-DD54-440C-9925-E1D3D9970E57}" dt="2021-04-03T14:22:56.025" v="1815" actId="14100"/>
          <ac:picMkLst>
            <pc:docMk/>
            <pc:sldMk cId="126806546" sldId="386"/>
            <ac:picMk id="3" creationId="{9F85C2B1-27D5-47CB-8B28-30ADC74A165C}"/>
          </ac:picMkLst>
        </pc:picChg>
      </pc:sldChg>
      <pc:sldChg chg="addSp new mod">
        <pc:chgData name="Stoy, Walt  Ph.D." userId="1ca62297-1c62-4a32-a653-dbfc6ffdead5" providerId="ADAL" clId="{0268B690-DD54-440C-9925-E1D3D9970E57}" dt="2021-03-15T14:44:31.567" v="366" actId="22"/>
        <pc:sldMkLst>
          <pc:docMk/>
          <pc:sldMk cId="2194942437" sldId="387"/>
        </pc:sldMkLst>
        <pc:picChg chg="add">
          <ac:chgData name="Stoy, Walt  Ph.D." userId="1ca62297-1c62-4a32-a653-dbfc6ffdead5" providerId="ADAL" clId="{0268B690-DD54-440C-9925-E1D3D9970E57}" dt="2021-03-15T14:44:31.567" v="366" actId="22"/>
          <ac:picMkLst>
            <pc:docMk/>
            <pc:sldMk cId="2194942437" sldId="387"/>
            <ac:picMk id="3" creationId="{B407900B-1580-46CE-A0C5-51F01AD349CA}"/>
          </ac:picMkLst>
        </pc:picChg>
      </pc:sldChg>
      <pc:sldChg chg="addSp new mod">
        <pc:chgData name="Stoy, Walt  Ph.D." userId="1ca62297-1c62-4a32-a653-dbfc6ffdead5" providerId="ADAL" clId="{0268B690-DD54-440C-9925-E1D3D9970E57}" dt="2021-03-15T14:44:59.810" v="368" actId="22"/>
        <pc:sldMkLst>
          <pc:docMk/>
          <pc:sldMk cId="2122290538" sldId="388"/>
        </pc:sldMkLst>
        <pc:picChg chg="add">
          <ac:chgData name="Stoy, Walt  Ph.D." userId="1ca62297-1c62-4a32-a653-dbfc6ffdead5" providerId="ADAL" clId="{0268B690-DD54-440C-9925-E1D3D9970E57}" dt="2021-03-15T14:44:59.810" v="368" actId="22"/>
          <ac:picMkLst>
            <pc:docMk/>
            <pc:sldMk cId="2122290538" sldId="388"/>
            <ac:picMk id="3" creationId="{EBDD385B-42DC-47F3-96A0-BC20BDCD651F}"/>
          </ac:picMkLst>
        </pc:picChg>
      </pc:sldChg>
      <pc:sldChg chg="addSp delSp modSp new mod">
        <pc:chgData name="Stoy, Walt  Ph.D." userId="1ca62297-1c62-4a32-a653-dbfc6ffdead5" providerId="ADAL" clId="{0268B690-DD54-440C-9925-E1D3D9970E57}" dt="2021-03-21T14:33:32.589" v="652" actId="1076"/>
        <pc:sldMkLst>
          <pc:docMk/>
          <pc:sldMk cId="3637994906" sldId="389"/>
        </pc:sldMkLst>
        <pc:spChg chg="add mod">
          <ac:chgData name="Stoy, Walt  Ph.D." userId="1ca62297-1c62-4a32-a653-dbfc6ffdead5" providerId="ADAL" clId="{0268B690-DD54-440C-9925-E1D3D9970E57}" dt="2021-03-21T14:33:32.589" v="652" actId="1076"/>
          <ac:spMkLst>
            <pc:docMk/>
            <pc:sldMk cId="3637994906" sldId="389"/>
            <ac:spMk id="7" creationId="{97ADD1FA-23C1-42AA-8745-EA9FA3748C15}"/>
          </ac:spMkLst>
        </pc:spChg>
        <pc:spChg chg="add del mod">
          <ac:chgData name="Stoy, Walt  Ph.D." userId="1ca62297-1c62-4a32-a653-dbfc6ffdead5" providerId="ADAL" clId="{0268B690-DD54-440C-9925-E1D3D9970E57}" dt="2021-03-21T14:33:01.615" v="642" actId="478"/>
          <ac:spMkLst>
            <pc:docMk/>
            <pc:sldMk cId="3637994906" sldId="389"/>
            <ac:spMk id="15" creationId="{70B7707B-2DAC-423C-A522-EF6E3446FE1D}"/>
          </ac:spMkLst>
        </pc:spChg>
        <pc:spChg chg="add del mod">
          <ac:chgData name="Stoy, Walt  Ph.D." userId="1ca62297-1c62-4a32-a653-dbfc6ffdead5" providerId="ADAL" clId="{0268B690-DD54-440C-9925-E1D3D9970E57}" dt="2021-03-21T14:33:05.304" v="644" actId="478"/>
          <ac:spMkLst>
            <pc:docMk/>
            <pc:sldMk cId="3637994906" sldId="389"/>
            <ac:spMk id="17" creationId="{87C56618-D74B-4025-B85C-75F42A91DC3B}"/>
          </ac:spMkLst>
        </pc:spChg>
        <pc:picChg chg="add mod">
          <ac:chgData name="Stoy, Walt  Ph.D." userId="1ca62297-1c62-4a32-a653-dbfc6ffdead5" providerId="ADAL" clId="{0268B690-DD54-440C-9925-E1D3D9970E57}" dt="2021-03-21T14:33:27.182" v="650" actId="14100"/>
          <ac:picMkLst>
            <pc:docMk/>
            <pc:sldMk cId="3637994906" sldId="389"/>
            <ac:picMk id="3" creationId="{DEDE4530-0E2D-4FDF-B3F7-2DD7CBE03C41}"/>
          </ac:picMkLst>
        </pc:picChg>
        <pc:picChg chg="add del mod">
          <ac:chgData name="Stoy, Walt  Ph.D." userId="1ca62297-1c62-4a32-a653-dbfc6ffdead5" providerId="ADAL" clId="{0268B690-DD54-440C-9925-E1D3D9970E57}" dt="2021-03-16T19:47:52.054" v="403" actId="478"/>
          <ac:picMkLst>
            <pc:docMk/>
            <pc:sldMk cId="3637994906" sldId="389"/>
            <ac:picMk id="5" creationId="{9B9C0E5C-EAE2-4623-AC75-B938CA37ED61}"/>
          </ac:picMkLst>
        </pc:picChg>
        <pc:picChg chg="add del mod">
          <ac:chgData name="Stoy, Walt  Ph.D." userId="1ca62297-1c62-4a32-a653-dbfc6ffdead5" providerId="ADAL" clId="{0268B690-DD54-440C-9925-E1D3D9970E57}" dt="2021-03-21T14:33:02.646" v="643" actId="478"/>
          <ac:picMkLst>
            <pc:docMk/>
            <pc:sldMk cId="3637994906" sldId="389"/>
            <ac:picMk id="9" creationId="{E4CBA11B-E75F-494F-A4E8-319822C71139}"/>
          </ac:picMkLst>
        </pc:picChg>
        <pc:picChg chg="add mod">
          <ac:chgData name="Stoy, Walt  Ph.D." userId="1ca62297-1c62-4a32-a653-dbfc6ffdead5" providerId="ADAL" clId="{0268B690-DD54-440C-9925-E1D3D9970E57}" dt="2021-03-21T14:33:29.337" v="651" actId="1076"/>
          <ac:picMkLst>
            <pc:docMk/>
            <pc:sldMk cId="3637994906" sldId="389"/>
            <ac:picMk id="11" creationId="{041E5325-EFF8-4B23-A6B3-A1E3EC687229}"/>
          </ac:picMkLst>
        </pc:picChg>
        <pc:picChg chg="add del mod">
          <ac:chgData name="Stoy, Walt  Ph.D." userId="1ca62297-1c62-4a32-a653-dbfc6ffdead5" providerId="ADAL" clId="{0268B690-DD54-440C-9925-E1D3D9970E57}" dt="2021-03-21T14:32:59.285" v="640" actId="478"/>
          <ac:picMkLst>
            <pc:docMk/>
            <pc:sldMk cId="3637994906" sldId="389"/>
            <ac:picMk id="13" creationId="{6222DF0F-5E34-4107-995D-29B1799CE5FF}"/>
          </ac:picMkLst>
        </pc:picChg>
      </pc:sldChg>
      <pc:sldChg chg="addSp modSp new mod">
        <pc:chgData name="Stoy, Walt  Ph.D." userId="1ca62297-1c62-4a32-a653-dbfc6ffdead5" providerId="ADAL" clId="{0268B690-DD54-440C-9925-E1D3D9970E57}" dt="2021-03-16T19:40:15.509" v="385" actId="14100"/>
        <pc:sldMkLst>
          <pc:docMk/>
          <pc:sldMk cId="886622523" sldId="390"/>
        </pc:sldMkLst>
        <pc:picChg chg="add mod">
          <ac:chgData name="Stoy, Walt  Ph.D." userId="1ca62297-1c62-4a32-a653-dbfc6ffdead5" providerId="ADAL" clId="{0268B690-DD54-440C-9925-E1D3D9970E57}" dt="2021-03-16T19:40:15.509" v="385" actId="14100"/>
          <ac:picMkLst>
            <pc:docMk/>
            <pc:sldMk cId="886622523" sldId="390"/>
            <ac:picMk id="3" creationId="{23BDACC0-1BD5-48E8-9454-D15A970DC25D}"/>
          </ac:picMkLst>
        </pc:picChg>
      </pc:sldChg>
      <pc:sldChg chg="addSp modSp new mod">
        <pc:chgData name="Stoy, Walt  Ph.D." userId="1ca62297-1c62-4a32-a653-dbfc6ffdead5" providerId="ADAL" clId="{0268B690-DD54-440C-9925-E1D3D9970E57}" dt="2021-03-16T19:39:53.923" v="382" actId="14100"/>
        <pc:sldMkLst>
          <pc:docMk/>
          <pc:sldMk cId="1676163024" sldId="391"/>
        </pc:sldMkLst>
        <pc:picChg chg="add mod">
          <ac:chgData name="Stoy, Walt  Ph.D." userId="1ca62297-1c62-4a32-a653-dbfc6ffdead5" providerId="ADAL" clId="{0268B690-DD54-440C-9925-E1D3D9970E57}" dt="2021-03-16T19:39:53.923" v="382" actId="14100"/>
          <ac:picMkLst>
            <pc:docMk/>
            <pc:sldMk cId="1676163024" sldId="391"/>
            <ac:picMk id="3" creationId="{428D65A3-D12A-438B-973F-DE1206B1B435}"/>
          </ac:picMkLst>
        </pc:picChg>
      </pc:sldChg>
      <pc:sldChg chg="addSp delSp modSp new mod ord">
        <pc:chgData name="Stoy, Walt  Ph.D." userId="1ca62297-1c62-4a32-a653-dbfc6ffdead5" providerId="ADAL" clId="{0268B690-DD54-440C-9925-E1D3D9970E57}" dt="2021-04-03T13:13:00.744" v="996" actId="1076"/>
        <pc:sldMkLst>
          <pc:docMk/>
          <pc:sldMk cId="1730321882" sldId="392"/>
        </pc:sldMkLst>
        <pc:spChg chg="add del">
          <ac:chgData name="Stoy, Walt  Ph.D." userId="1ca62297-1c62-4a32-a653-dbfc6ffdead5" providerId="ADAL" clId="{0268B690-DD54-440C-9925-E1D3D9970E57}" dt="2021-03-16T19:55:46.891" v="434"/>
          <ac:spMkLst>
            <pc:docMk/>
            <pc:sldMk cId="1730321882" sldId="392"/>
            <ac:spMk id="2" creationId="{2B3D2EDA-83EB-49A4-87E0-780E65702236}"/>
          </ac:spMkLst>
        </pc:spChg>
        <pc:spChg chg="add mod">
          <ac:chgData name="Stoy, Walt  Ph.D." userId="1ca62297-1c62-4a32-a653-dbfc6ffdead5" providerId="ADAL" clId="{0268B690-DD54-440C-9925-E1D3D9970E57}" dt="2021-04-03T13:13:00.744" v="996" actId="1076"/>
          <ac:spMkLst>
            <pc:docMk/>
            <pc:sldMk cId="1730321882" sldId="392"/>
            <ac:spMk id="4" creationId="{CD780078-1F02-4620-808B-29E3E2564A7B}"/>
          </ac:spMkLst>
        </pc:spChg>
        <pc:picChg chg="add mod">
          <ac:chgData name="Stoy, Walt  Ph.D." userId="1ca62297-1c62-4a32-a653-dbfc6ffdead5" providerId="ADAL" clId="{0268B690-DD54-440C-9925-E1D3D9970E57}" dt="2021-04-03T13:12:56.348" v="995" actId="1076"/>
          <ac:picMkLst>
            <pc:docMk/>
            <pc:sldMk cId="1730321882" sldId="392"/>
            <ac:picMk id="6" creationId="{02894457-E991-4AED-9E3D-DBA768E69825}"/>
          </ac:picMkLst>
        </pc:picChg>
        <pc:picChg chg="add mod">
          <ac:chgData name="Stoy, Walt  Ph.D." userId="1ca62297-1c62-4a32-a653-dbfc6ffdead5" providerId="ADAL" clId="{0268B690-DD54-440C-9925-E1D3D9970E57}" dt="2021-04-03T13:10:08.009" v="981" actId="1076"/>
          <ac:picMkLst>
            <pc:docMk/>
            <pc:sldMk cId="1730321882" sldId="392"/>
            <ac:picMk id="2050" creationId="{18871DE8-50E4-402B-AAE2-60B5F6774500}"/>
          </ac:picMkLst>
        </pc:picChg>
      </pc:sldChg>
      <pc:sldChg chg="addSp delSp modSp new mod modClrScheme chgLayout">
        <pc:chgData name="Stoy, Walt  Ph.D." userId="1ca62297-1c62-4a32-a653-dbfc6ffdead5" providerId="ADAL" clId="{0268B690-DD54-440C-9925-E1D3D9970E57}" dt="2021-04-03T13:12:42.796" v="992" actId="1076"/>
        <pc:sldMkLst>
          <pc:docMk/>
          <pc:sldMk cId="633271569" sldId="393"/>
        </pc:sldMkLst>
        <pc:spChg chg="del">
          <ac:chgData name="Stoy, Walt  Ph.D." userId="1ca62297-1c62-4a32-a653-dbfc6ffdead5" providerId="ADAL" clId="{0268B690-DD54-440C-9925-E1D3D9970E57}" dt="2021-03-16T19:59:01.166" v="437" actId="700"/>
          <ac:spMkLst>
            <pc:docMk/>
            <pc:sldMk cId="633271569" sldId="393"/>
            <ac:spMk id="2" creationId="{1EDBFFC1-4636-474C-97AD-C88755920ECB}"/>
          </ac:spMkLst>
        </pc:spChg>
        <pc:spChg chg="del">
          <ac:chgData name="Stoy, Walt  Ph.D." userId="1ca62297-1c62-4a32-a653-dbfc6ffdead5" providerId="ADAL" clId="{0268B690-DD54-440C-9925-E1D3D9970E57}" dt="2021-03-16T19:59:01.166" v="437" actId="700"/>
          <ac:spMkLst>
            <pc:docMk/>
            <pc:sldMk cId="633271569" sldId="393"/>
            <ac:spMk id="3" creationId="{D12663FF-4FAA-41AD-BE68-2073C3D3CC9F}"/>
          </ac:spMkLst>
        </pc:spChg>
        <pc:spChg chg="add mod">
          <ac:chgData name="Stoy, Walt  Ph.D." userId="1ca62297-1c62-4a32-a653-dbfc6ffdead5" providerId="ADAL" clId="{0268B690-DD54-440C-9925-E1D3D9970E57}" dt="2021-04-03T13:12:42.796" v="992" actId="1076"/>
          <ac:spMkLst>
            <pc:docMk/>
            <pc:sldMk cId="633271569" sldId="393"/>
            <ac:spMk id="4" creationId="{C5C1266E-EF88-40F2-B415-7C538DA59164}"/>
          </ac:spMkLst>
        </pc:spChg>
        <pc:picChg chg="add mod">
          <ac:chgData name="Stoy, Walt  Ph.D." userId="1ca62297-1c62-4a32-a653-dbfc6ffdead5" providerId="ADAL" clId="{0268B690-DD54-440C-9925-E1D3D9970E57}" dt="2021-04-03T13:12:39.808" v="991" actId="14100"/>
          <ac:picMkLst>
            <pc:docMk/>
            <pc:sldMk cId="633271569" sldId="393"/>
            <ac:picMk id="5" creationId="{EBF62264-33EE-4209-A25A-E90E98FF82A0}"/>
          </ac:picMkLst>
        </pc:picChg>
      </pc:sldChg>
      <pc:sldChg chg="addSp new mod">
        <pc:chgData name="Stoy, Walt  Ph.D." userId="1ca62297-1c62-4a32-a653-dbfc6ffdead5" providerId="ADAL" clId="{0268B690-DD54-440C-9925-E1D3D9970E57}" dt="2021-03-18T19:40:24.758" v="445" actId="22"/>
        <pc:sldMkLst>
          <pc:docMk/>
          <pc:sldMk cId="2403025498" sldId="394"/>
        </pc:sldMkLst>
        <pc:picChg chg="add">
          <ac:chgData name="Stoy, Walt  Ph.D." userId="1ca62297-1c62-4a32-a653-dbfc6ffdead5" providerId="ADAL" clId="{0268B690-DD54-440C-9925-E1D3D9970E57}" dt="2021-03-18T19:40:24.758" v="445" actId="22"/>
          <ac:picMkLst>
            <pc:docMk/>
            <pc:sldMk cId="2403025498" sldId="394"/>
            <ac:picMk id="3" creationId="{EA4D863B-9A6F-4453-96C3-21AFDEA3F337}"/>
          </ac:picMkLst>
        </pc:picChg>
      </pc:sldChg>
      <pc:sldChg chg="addSp modSp new mod ord">
        <pc:chgData name="Stoy, Walt  Ph.D." userId="1ca62297-1c62-4a32-a653-dbfc6ffdead5" providerId="ADAL" clId="{0268B690-DD54-440C-9925-E1D3D9970E57}" dt="2021-03-22T15:45:40.640" v="748"/>
        <pc:sldMkLst>
          <pc:docMk/>
          <pc:sldMk cId="1816527186" sldId="395"/>
        </pc:sldMkLst>
        <pc:spChg chg="add mod">
          <ac:chgData name="Stoy, Walt  Ph.D." userId="1ca62297-1c62-4a32-a653-dbfc6ffdead5" providerId="ADAL" clId="{0268B690-DD54-440C-9925-E1D3D9970E57}" dt="2021-03-19T19:26:29.119" v="630" actId="1076"/>
          <ac:spMkLst>
            <pc:docMk/>
            <pc:sldMk cId="1816527186" sldId="395"/>
            <ac:spMk id="3" creationId="{17C44612-24A1-4D0B-9F10-84B4BA9A0343}"/>
          </ac:spMkLst>
        </pc:spChg>
        <pc:spChg chg="add mod">
          <ac:chgData name="Stoy, Walt  Ph.D." userId="1ca62297-1c62-4a32-a653-dbfc6ffdead5" providerId="ADAL" clId="{0268B690-DD54-440C-9925-E1D3D9970E57}" dt="2021-03-19T19:25:50.623" v="617" actId="1076"/>
          <ac:spMkLst>
            <pc:docMk/>
            <pc:sldMk cId="1816527186" sldId="395"/>
            <ac:spMk id="5" creationId="{423B9099-2E0B-4CA0-A8C9-1D48C6E7130A}"/>
          </ac:spMkLst>
        </pc:spChg>
        <pc:spChg chg="add mod">
          <ac:chgData name="Stoy, Walt  Ph.D." userId="1ca62297-1c62-4a32-a653-dbfc6ffdead5" providerId="ADAL" clId="{0268B690-DD54-440C-9925-E1D3D9970E57}" dt="2021-03-19T19:26:25.115" v="629" actId="1076"/>
          <ac:spMkLst>
            <pc:docMk/>
            <pc:sldMk cId="1816527186" sldId="395"/>
            <ac:spMk id="7" creationId="{62A6DB03-3841-4867-B41F-7F4BFF48E8B7}"/>
          </ac:spMkLst>
        </pc:spChg>
        <pc:spChg chg="add mod">
          <ac:chgData name="Stoy, Walt  Ph.D." userId="1ca62297-1c62-4a32-a653-dbfc6ffdead5" providerId="ADAL" clId="{0268B690-DD54-440C-9925-E1D3D9970E57}" dt="2021-03-19T19:23:06.720" v="575" actId="6549"/>
          <ac:spMkLst>
            <pc:docMk/>
            <pc:sldMk cId="1816527186" sldId="395"/>
            <ac:spMk id="9" creationId="{A05D5349-4BAC-4AA7-B617-F94AA350ABF5}"/>
          </ac:spMkLst>
        </pc:spChg>
        <pc:spChg chg="add mod">
          <ac:chgData name="Stoy, Walt  Ph.D." userId="1ca62297-1c62-4a32-a653-dbfc6ffdead5" providerId="ADAL" clId="{0268B690-DD54-440C-9925-E1D3D9970E57}" dt="2021-03-19T19:26:38.763" v="632" actId="1076"/>
          <ac:spMkLst>
            <pc:docMk/>
            <pc:sldMk cId="1816527186" sldId="395"/>
            <ac:spMk id="11" creationId="{1018912E-A54E-40B2-B421-196723164BC4}"/>
          </ac:spMkLst>
        </pc:spChg>
        <pc:spChg chg="add mod">
          <ac:chgData name="Stoy, Walt  Ph.D." userId="1ca62297-1c62-4a32-a653-dbfc6ffdead5" providerId="ADAL" clId="{0268B690-DD54-440C-9925-E1D3D9970E57}" dt="2021-03-19T19:26:07.815" v="623" actId="14100"/>
          <ac:spMkLst>
            <pc:docMk/>
            <pc:sldMk cId="1816527186" sldId="395"/>
            <ac:spMk id="13" creationId="{EC7BE785-A506-4661-B4C0-8B989EE8AB39}"/>
          </ac:spMkLst>
        </pc:spChg>
        <pc:spChg chg="add mod">
          <ac:chgData name="Stoy, Walt  Ph.D." userId="1ca62297-1c62-4a32-a653-dbfc6ffdead5" providerId="ADAL" clId="{0268B690-DD54-440C-9925-E1D3D9970E57}" dt="2021-03-19T19:26:43.306" v="633" actId="1076"/>
          <ac:spMkLst>
            <pc:docMk/>
            <pc:sldMk cId="1816527186" sldId="395"/>
            <ac:spMk id="15" creationId="{61C28816-8DFF-495F-B206-B94FA66A9278}"/>
          </ac:spMkLst>
        </pc:spChg>
        <pc:spChg chg="add mod">
          <ac:chgData name="Stoy, Walt  Ph.D." userId="1ca62297-1c62-4a32-a653-dbfc6ffdead5" providerId="ADAL" clId="{0268B690-DD54-440C-9925-E1D3D9970E57}" dt="2021-03-21T14:43:19.853" v="699" actId="1076"/>
          <ac:spMkLst>
            <pc:docMk/>
            <pc:sldMk cId="1816527186" sldId="395"/>
            <ac:spMk id="17" creationId="{F20507DE-D85E-4704-BF7A-A6EA5A6B6A62}"/>
          </ac:spMkLst>
        </pc:spChg>
        <pc:spChg chg="add mod">
          <ac:chgData name="Stoy, Walt  Ph.D." userId="1ca62297-1c62-4a32-a653-dbfc6ffdead5" providerId="ADAL" clId="{0268B690-DD54-440C-9925-E1D3D9970E57}" dt="2021-03-22T15:44:37.424" v="743" actId="1076"/>
          <ac:spMkLst>
            <pc:docMk/>
            <pc:sldMk cId="1816527186" sldId="395"/>
            <ac:spMk id="26" creationId="{DC479BFE-A316-4720-A061-C100F5212D01}"/>
          </ac:spMkLst>
        </pc:spChg>
        <pc:picChg chg="add mod">
          <ac:chgData name="Stoy, Walt  Ph.D." userId="1ca62297-1c62-4a32-a653-dbfc6ffdead5" providerId="ADAL" clId="{0268B690-DD54-440C-9925-E1D3D9970E57}" dt="2021-03-19T19:25:55.957" v="619" actId="1076"/>
          <ac:picMkLst>
            <pc:docMk/>
            <pc:sldMk cId="1816527186" sldId="395"/>
            <ac:picMk id="2050" creationId="{EFD7B378-DCCF-4FFC-B136-84B8B662FC89}"/>
          </ac:picMkLst>
        </pc:picChg>
        <pc:picChg chg="add mod">
          <ac:chgData name="Stoy, Walt  Ph.D." userId="1ca62297-1c62-4a32-a653-dbfc6ffdead5" providerId="ADAL" clId="{0268B690-DD54-440C-9925-E1D3D9970E57}" dt="2021-03-19T19:25:48.057" v="616" actId="1076"/>
          <ac:picMkLst>
            <pc:docMk/>
            <pc:sldMk cId="1816527186" sldId="395"/>
            <ac:picMk id="2052" creationId="{A06E5DD4-3D77-4D08-8BEF-5F9C404D00D7}"/>
          </ac:picMkLst>
        </pc:picChg>
        <pc:picChg chg="add mod">
          <ac:chgData name="Stoy, Walt  Ph.D." userId="1ca62297-1c62-4a32-a653-dbfc6ffdead5" providerId="ADAL" clId="{0268B690-DD54-440C-9925-E1D3D9970E57}" dt="2021-03-19T19:26:17.785" v="626" actId="1076"/>
          <ac:picMkLst>
            <pc:docMk/>
            <pc:sldMk cId="1816527186" sldId="395"/>
            <ac:picMk id="2054" creationId="{78A98E5B-47A2-413F-B004-D5AECA6B4DE4}"/>
          </ac:picMkLst>
        </pc:picChg>
        <pc:picChg chg="add mod">
          <ac:chgData name="Stoy, Walt  Ph.D." userId="1ca62297-1c62-4a32-a653-dbfc6ffdead5" providerId="ADAL" clId="{0268B690-DD54-440C-9925-E1D3D9970E57}" dt="2021-03-19T19:25:58.262" v="620" actId="1076"/>
          <ac:picMkLst>
            <pc:docMk/>
            <pc:sldMk cId="1816527186" sldId="395"/>
            <ac:picMk id="2056" creationId="{FF26F9FE-A8ED-4CA4-A781-4FF473EAA9E5}"/>
          </ac:picMkLst>
        </pc:picChg>
        <pc:picChg chg="add mod">
          <ac:chgData name="Stoy, Walt  Ph.D." userId="1ca62297-1c62-4a32-a653-dbfc6ffdead5" providerId="ADAL" clId="{0268B690-DD54-440C-9925-E1D3D9970E57}" dt="2021-03-19T19:26:35.417" v="631" actId="1076"/>
          <ac:picMkLst>
            <pc:docMk/>
            <pc:sldMk cId="1816527186" sldId="395"/>
            <ac:picMk id="2058" creationId="{7B8BEE2D-FEA7-46ED-B137-4210BD80795F}"/>
          </ac:picMkLst>
        </pc:picChg>
        <pc:picChg chg="add mod">
          <ac:chgData name="Stoy, Walt  Ph.D." userId="1ca62297-1c62-4a32-a653-dbfc6ffdead5" providerId="ADAL" clId="{0268B690-DD54-440C-9925-E1D3D9970E57}" dt="2021-03-19T19:26:00.090" v="621" actId="1076"/>
          <ac:picMkLst>
            <pc:docMk/>
            <pc:sldMk cId="1816527186" sldId="395"/>
            <ac:picMk id="2060" creationId="{FA2091B5-33AD-41E3-A244-0C906DD9B503}"/>
          </ac:picMkLst>
        </pc:picChg>
        <pc:picChg chg="add mod">
          <ac:chgData name="Stoy, Walt  Ph.D." userId="1ca62297-1c62-4a32-a653-dbfc6ffdead5" providerId="ADAL" clId="{0268B690-DD54-440C-9925-E1D3D9970E57}" dt="2021-03-19T19:22:42.277" v="571" actId="1076"/>
          <ac:picMkLst>
            <pc:docMk/>
            <pc:sldMk cId="1816527186" sldId="395"/>
            <ac:picMk id="2062" creationId="{005CAED0-35D3-456E-9E5B-FFC52A69B388}"/>
          </ac:picMkLst>
        </pc:picChg>
      </pc:sldChg>
      <pc:sldChg chg="addSp modSp new mod">
        <pc:chgData name="Stoy, Walt  Ph.D." userId="1ca62297-1c62-4a32-a653-dbfc6ffdead5" providerId="ADAL" clId="{0268B690-DD54-440C-9925-E1D3D9970E57}" dt="2021-03-21T14:34:32.844" v="673" actId="1076"/>
        <pc:sldMkLst>
          <pc:docMk/>
          <pc:sldMk cId="1721756598" sldId="396"/>
        </pc:sldMkLst>
        <pc:spChg chg="add mod">
          <ac:chgData name="Stoy, Walt  Ph.D." userId="1ca62297-1c62-4a32-a653-dbfc6ffdead5" providerId="ADAL" clId="{0268B690-DD54-440C-9925-E1D3D9970E57}" dt="2021-03-21T14:34:27.153" v="671" actId="1076"/>
          <ac:spMkLst>
            <pc:docMk/>
            <pc:sldMk cId="1721756598" sldId="396"/>
            <ac:spMk id="3" creationId="{23C9CBD4-A62B-421F-9406-343F641D8FBC}"/>
          </ac:spMkLst>
        </pc:spChg>
        <pc:spChg chg="add mod">
          <ac:chgData name="Stoy, Walt  Ph.D." userId="1ca62297-1c62-4a32-a653-dbfc6ffdead5" providerId="ADAL" clId="{0268B690-DD54-440C-9925-E1D3D9970E57}" dt="2021-03-21T14:34:30.711" v="672" actId="1076"/>
          <ac:spMkLst>
            <pc:docMk/>
            <pc:sldMk cId="1721756598" sldId="396"/>
            <ac:spMk id="5" creationId="{938810E3-6D54-4A5C-A904-4E20ECBBA5C4}"/>
          </ac:spMkLst>
        </pc:spChg>
        <pc:picChg chg="add mod">
          <ac:chgData name="Stoy, Walt  Ph.D." userId="1ca62297-1c62-4a32-a653-dbfc6ffdead5" providerId="ADAL" clId="{0268B690-DD54-440C-9925-E1D3D9970E57}" dt="2021-03-21T14:33:39.305" v="653" actId="1076"/>
          <ac:picMkLst>
            <pc:docMk/>
            <pc:sldMk cId="1721756598" sldId="396"/>
            <ac:picMk id="2" creationId="{1AD1B94A-AA9E-4EF5-AC3B-72BE228AE409}"/>
          </ac:picMkLst>
        </pc:picChg>
        <pc:picChg chg="add mod">
          <ac:chgData name="Stoy, Walt  Ph.D." userId="1ca62297-1c62-4a32-a653-dbfc6ffdead5" providerId="ADAL" clId="{0268B690-DD54-440C-9925-E1D3D9970E57}" dt="2021-03-21T14:34:32.844" v="673" actId="1076"/>
          <ac:picMkLst>
            <pc:docMk/>
            <pc:sldMk cId="1721756598" sldId="396"/>
            <ac:picMk id="4" creationId="{1769D8E9-DEE8-4E17-8040-2C8BBD20B2E4}"/>
          </ac:picMkLst>
        </pc:picChg>
      </pc:sldChg>
      <pc:sldChg chg="addSp new del mod">
        <pc:chgData name="Stoy, Walt  Ph.D." userId="1ca62297-1c62-4a32-a653-dbfc6ffdead5" providerId="ADAL" clId="{0268B690-DD54-440C-9925-E1D3D9970E57}" dt="2021-04-03T14:24:26.548" v="1823" actId="47"/>
        <pc:sldMkLst>
          <pc:docMk/>
          <pc:sldMk cId="2056824738" sldId="397"/>
        </pc:sldMkLst>
        <pc:picChg chg="add">
          <ac:chgData name="Stoy, Walt  Ph.D." userId="1ca62297-1c62-4a32-a653-dbfc6ffdead5" providerId="ADAL" clId="{0268B690-DD54-440C-9925-E1D3D9970E57}" dt="2021-03-22T10:56:57.272" v="729" actId="22"/>
          <ac:picMkLst>
            <pc:docMk/>
            <pc:sldMk cId="2056824738" sldId="397"/>
            <ac:picMk id="3" creationId="{C7AA0BB9-691C-471A-91AD-90EEB3625408}"/>
          </ac:picMkLst>
        </pc:picChg>
      </pc:sldChg>
      <pc:sldChg chg="addSp modSp new mod modAnim">
        <pc:chgData name="Stoy, Walt  Ph.D." userId="1ca62297-1c62-4a32-a653-dbfc6ffdead5" providerId="ADAL" clId="{0268B690-DD54-440C-9925-E1D3D9970E57}" dt="2021-04-03T13:20:36.976" v="1050" actId="20577"/>
        <pc:sldMkLst>
          <pc:docMk/>
          <pc:sldMk cId="2437971353" sldId="398"/>
        </pc:sldMkLst>
        <pc:spChg chg="add mod">
          <ac:chgData name="Stoy, Walt  Ph.D." userId="1ca62297-1c62-4a32-a653-dbfc6ffdead5" providerId="ADAL" clId="{0268B690-DD54-440C-9925-E1D3D9970E57}" dt="2021-04-03T13:17:24.918" v="1036" actId="1076"/>
          <ac:spMkLst>
            <pc:docMk/>
            <pc:sldMk cId="2437971353" sldId="398"/>
            <ac:spMk id="3" creationId="{B52002DF-1996-4C6E-A777-4DA4DCD403D7}"/>
          </ac:spMkLst>
        </pc:spChg>
        <pc:spChg chg="add mod">
          <ac:chgData name="Stoy, Walt  Ph.D." userId="1ca62297-1c62-4a32-a653-dbfc6ffdead5" providerId="ADAL" clId="{0268B690-DD54-440C-9925-E1D3D9970E57}" dt="2021-04-03T13:20:36.976" v="1050" actId="20577"/>
          <ac:spMkLst>
            <pc:docMk/>
            <pc:sldMk cId="2437971353" sldId="398"/>
            <ac:spMk id="5" creationId="{360F3E1F-4542-40EF-A880-6F728E01014C}"/>
          </ac:spMkLst>
        </pc:spChg>
      </pc:sldChg>
      <pc:sldChg chg="addSp modSp new mod modAnim">
        <pc:chgData name="Stoy, Walt  Ph.D." userId="1ca62297-1c62-4a32-a653-dbfc6ffdead5" providerId="ADAL" clId="{0268B690-DD54-440C-9925-E1D3D9970E57}" dt="2021-04-03T13:22:12.872" v="1069"/>
        <pc:sldMkLst>
          <pc:docMk/>
          <pc:sldMk cId="3081031085" sldId="399"/>
        </pc:sldMkLst>
        <pc:spChg chg="add mod">
          <ac:chgData name="Stoy, Walt  Ph.D." userId="1ca62297-1c62-4a32-a653-dbfc6ffdead5" providerId="ADAL" clId="{0268B690-DD54-440C-9925-E1D3D9970E57}" dt="2021-04-03T13:21:52.399" v="1068" actId="14100"/>
          <ac:spMkLst>
            <pc:docMk/>
            <pc:sldMk cId="3081031085" sldId="399"/>
            <ac:spMk id="3" creationId="{9A15B147-BC58-4755-98A3-D31E7884E0F9}"/>
          </ac:spMkLst>
        </pc:spChg>
        <pc:spChg chg="add mod">
          <ac:chgData name="Stoy, Walt  Ph.D." userId="1ca62297-1c62-4a32-a653-dbfc6ffdead5" providerId="ADAL" clId="{0268B690-DD54-440C-9925-E1D3D9970E57}" dt="2021-04-03T13:21:37.590" v="1067" actId="1076"/>
          <ac:spMkLst>
            <pc:docMk/>
            <pc:sldMk cId="3081031085" sldId="399"/>
            <ac:spMk id="5" creationId="{D01537FC-1C17-4C34-8E68-87E54C59789F}"/>
          </ac:spMkLst>
        </pc:spChg>
      </pc:sldChg>
      <pc:sldChg chg="addSp modSp new mod modAnim">
        <pc:chgData name="Stoy, Walt  Ph.D." userId="1ca62297-1c62-4a32-a653-dbfc6ffdead5" providerId="ADAL" clId="{0268B690-DD54-440C-9925-E1D3D9970E57}" dt="2021-04-03T13:30:18.090" v="1114"/>
        <pc:sldMkLst>
          <pc:docMk/>
          <pc:sldMk cId="1664162486" sldId="400"/>
        </pc:sldMkLst>
        <pc:spChg chg="add mod">
          <ac:chgData name="Stoy, Walt  Ph.D." userId="1ca62297-1c62-4a32-a653-dbfc6ffdead5" providerId="ADAL" clId="{0268B690-DD54-440C-9925-E1D3D9970E57}" dt="2021-04-03T13:29:45.537" v="1102" actId="14100"/>
          <ac:spMkLst>
            <pc:docMk/>
            <pc:sldMk cId="1664162486" sldId="400"/>
            <ac:spMk id="3" creationId="{8C467F68-9CB3-4B07-85F2-E7DF4D3524AB}"/>
          </ac:spMkLst>
        </pc:spChg>
        <pc:spChg chg="add mod">
          <ac:chgData name="Stoy, Walt  Ph.D." userId="1ca62297-1c62-4a32-a653-dbfc6ffdead5" providerId="ADAL" clId="{0268B690-DD54-440C-9925-E1D3D9970E57}" dt="2021-04-03T13:30:12.100" v="1113" actId="1076"/>
          <ac:spMkLst>
            <pc:docMk/>
            <pc:sldMk cId="1664162486" sldId="400"/>
            <ac:spMk id="5" creationId="{088F3DAC-BC77-47D8-ABAC-2739008CA49A}"/>
          </ac:spMkLst>
        </pc:spChg>
      </pc:sldChg>
      <pc:sldChg chg="addSp modSp new mod modAnim">
        <pc:chgData name="Stoy, Walt  Ph.D." userId="1ca62297-1c62-4a32-a653-dbfc6ffdead5" providerId="ADAL" clId="{0268B690-DD54-440C-9925-E1D3D9970E57}" dt="2021-04-03T13:40:32.522" v="1184" actId="1076"/>
        <pc:sldMkLst>
          <pc:docMk/>
          <pc:sldMk cId="3596270668" sldId="401"/>
        </pc:sldMkLst>
        <pc:spChg chg="add mod">
          <ac:chgData name="Stoy, Walt  Ph.D." userId="1ca62297-1c62-4a32-a653-dbfc6ffdead5" providerId="ADAL" clId="{0268B690-DD54-440C-9925-E1D3D9970E57}" dt="2021-04-03T13:40:15.201" v="1179" actId="20577"/>
          <ac:spMkLst>
            <pc:docMk/>
            <pc:sldMk cId="3596270668" sldId="401"/>
            <ac:spMk id="3" creationId="{C8053E94-5AF9-4151-8CF5-0DCBE8282FAD}"/>
          </ac:spMkLst>
        </pc:spChg>
        <pc:spChg chg="add mod">
          <ac:chgData name="Stoy, Walt  Ph.D." userId="1ca62297-1c62-4a32-a653-dbfc6ffdead5" providerId="ADAL" clId="{0268B690-DD54-440C-9925-E1D3D9970E57}" dt="2021-04-03T13:40:32.522" v="1184" actId="1076"/>
          <ac:spMkLst>
            <pc:docMk/>
            <pc:sldMk cId="3596270668" sldId="401"/>
            <ac:spMk id="5" creationId="{EF96AAAE-DCE1-4A86-B6DF-A476D7313A6F}"/>
          </ac:spMkLst>
        </pc:spChg>
      </pc:sldChg>
      <pc:sldChg chg="addSp modSp new mod modAnim">
        <pc:chgData name="Stoy, Walt  Ph.D." userId="1ca62297-1c62-4a32-a653-dbfc6ffdead5" providerId="ADAL" clId="{0268B690-DD54-440C-9925-E1D3D9970E57}" dt="2021-04-03T13:40:06.237" v="1178"/>
        <pc:sldMkLst>
          <pc:docMk/>
          <pc:sldMk cId="1516801617" sldId="402"/>
        </pc:sldMkLst>
        <pc:spChg chg="add mod">
          <ac:chgData name="Stoy, Walt  Ph.D." userId="1ca62297-1c62-4a32-a653-dbfc6ffdead5" providerId="ADAL" clId="{0268B690-DD54-440C-9925-E1D3D9970E57}" dt="2021-04-03T13:39:40.843" v="1162" actId="20577"/>
          <ac:spMkLst>
            <pc:docMk/>
            <pc:sldMk cId="1516801617" sldId="402"/>
            <ac:spMk id="3" creationId="{0AF78201-3EC8-4EBF-88B7-13E8BCDA4378}"/>
          </ac:spMkLst>
        </pc:spChg>
        <pc:spChg chg="add mod">
          <ac:chgData name="Stoy, Walt  Ph.D." userId="1ca62297-1c62-4a32-a653-dbfc6ffdead5" providerId="ADAL" clId="{0268B690-DD54-440C-9925-E1D3D9970E57}" dt="2021-04-03T13:40:01.242" v="1177" actId="1076"/>
          <ac:spMkLst>
            <pc:docMk/>
            <pc:sldMk cId="1516801617" sldId="402"/>
            <ac:spMk id="5" creationId="{50195CBB-1518-4B87-BF44-C807ECDF2184}"/>
          </ac:spMkLst>
        </pc:spChg>
      </pc:sldChg>
      <pc:sldChg chg="addSp modSp new mod modAnim">
        <pc:chgData name="Stoy, Walt  Ph.D." userId="1ca62297-1c62-4a32-a653-dbfc6ffdead5" providerId="ADAL" clId="{0268B690-DD54-440C-9925-E1D3D9970E57}" dt="2021-04-03T13:42:35.060" v="1225"/>
        <pc:sldMkLst>
          <pc:docMk/>
          <pc:sldMk cId="1811695913" sldId="403"/>
        </pc:sldMkLst>
        <pc:spChg chg="add mod">
          <ac:chgData name="Stoy, Walt  Ph.D." userId="1ca62297-1c62-4a32-a653-dbfc6ffdead5" providerId="ADAL" clId="{0268B690-DD54-440C-9925-E1D3D9970E57}" dt="2021-04-03T13:41:16.268" v="1200" actId="20577"/>
          <ac:spMkLst>
            <pc:docMk/>
            <pc:sldMk cId="1811695913" sldId="403"/>
            <ac:spMk id="3" creationId="{4E4A127E-DD55-4A2F-B10E-40A2706A5411}"/>
          </ac:spMkLst>
        </pc:spChg>
        <pc:spChg chg="add mod">
          <ac:chgData name="Stoy, Walt  Ph.D." userId="1ca62297-1c62-4a32-a653-dbfc6ffdead5" providerId="ADAL" clId="{0268B690-DD54-440C-9925-E1D3D9970E57}" dt="2021-04-03T13:42:29.450" v="1224" actId="14100"/>
          <ac:spMkLst>
            <pc:docMk/>
            <pc:sldMk cId="1811695913" sldId="403"/>
            <ac:spMk id="5" creationId="{D0190D27-A301-4DDF-994E-6127C15CB0CE}"/>
          </ac:spMkLst>
        </pc:spChg>
      </pc:sldChg>
      <pc:sldChg chg="modSp add del mod">
        <pc:chgData name="Stoy, Walt  Ph.D." userId="1ca62297-1c62-4a32-a653-dbfc6ffdead5" providerId="ADAL" clId="{0268B690-DD54-440C-9925-E1D3D9970E57}" dt="2021-04-03T14:25:14.864" v="1833" actId="47"/>
        <pc:sldMkLst>
          <pc:docMk/>
          <pc:sldMk cId="156959341" sldId="404"/>
        </pc:sldMkLst>
        <pc:picChg chg="mod">
          <ac:chgData name="Stoy, Walt  Ph.D." userId="1ca62297-1c62-4a32-a653-dbfc6ffdead5" providerId="ADAL" clId="{0268B690-DD54-440C-9925-E1D3D9970E57}" dt="2021-04-03T14:24:51.509" v="1826" actId="14100"/>
          <ac:picMkLst>
            <pc:docMk/>
            <pc:sldMk cId="156959341" sldId="404"/>
            <ac:picMk id="3" creationId="{C192F817-C667-4C4D-B1A6-DFA0F243E276}"/>
          </ac:picMkLst>
        </pc:picChg>
      </pc:sldChg>
      <pc:sldChg chg="addSp modSp new mod">
        <pc:chgData name="Stoy, Walt  Ph.D." userId="1ca62297-1c62-4a32-a653-dbfc6ffdead5" providerId="ADAL" clId="{0268B690-DD54-440C-9925-E1D3D9970E57}" dt="2021-04-23T21:37:42.994" v="2114" actId="20577"/>
        <pc:sldMkLst>
          <pc:docMk/>
          <pc:sldMk cId="1175470877" sldId="404"/>
        </pc:sldMkLst>
        <pc:spChg chg="add mod">
          <ac:chgData name="Stoy, Walt  Ph.D." userId="1ca62297-1c62-4a32-a653-dbfc6ffdead5" providerId="ADAL" clId="{0268B690-DD54-440C-9925-E1D3D9970E57}" dt="2021-04-23T21:37:42.994" v="2114" actId="20577"/>
          <ac:spMkLst>
            <pc:docMk/>
            <pc:sldMk cId="1175470877" sldId="404"/>
            <ac:spMk id="3" creationId="{A7743DB2-4CDD-4AC6-8EF3-ACD718985532}"/>
          </ac:spMkLst>
        </pc:spChg>
        <pc:spChg chg="add mod">
          <ac:chgData name="Stoy, Walt  Ph.D." userId="1ca62297-1c62-4a32-a653-dbfc6ffdead5" providerId="ADAL" clId="{0268B690-DD54-440C-9925-E1D3D9970E57}" dt="2021-04-18T18:00:51.114" v="2103" actId="1076"/>
          <ac:spMkLst>
            <pc:docMk/>
            <pc:sldMk cId="1175470877" sldId="404"/>
            <ac:spMk id="5" creationId="{DCE390CA-0642-482A-9857-E487CA4AD456}"/>
          </ac:spMkLst>
        </pc:spChg>
        <pc:picChg chg="add mod">
          <ac:chgData name="Stoy, Walt  Ph.D." userId="1ca62297-1c62-4a32-a653-dbfc6ffdead5" providerId="ADAL" clId="{0268B690-DD54-440C-9925-E1D3D9970E57}" dt="2021-04-18T18:00:58.739" v="2104" actId="1076"/>
          <ac:picMkLst>
            <pc:docMk/>
            <pc:sldMk cId="1175470877" sldId="404"/>
            <ac:picMk id="2" creationId="{F192D5A7-1443-47B9-94F7-71CD8CBB1685}"/>
          </ac:picMkLst>
        </pc:picChg>
        <pc:picChg chg="add mod">
          <ac:chgData name="Stoy, Walt  Ph.D." userId="1ca62297-1c62-4a32-a653-dbfc6ffdead5" providerId="ADAL" clId="{0268B690-DD54-440C-9925-E1D3D9970E57}" dt="2021-04-18T18:01:05.646" v="2106" actId="1076"/>
          <ac:picMkLst>
            <pc:docMk/>
            <pc:sldMk cId="1175470877" sldId="404"/>
            <ac:picMk id="4" creationId="{57C82135-8FD2-462D-88BA-14EF48B82F5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DA73-1D85-4093-9F02-D38E823D95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473E9F-8FDE-4D81-8C57-4C4586AE8E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D7E7FE-D130-42A1-BA0B-F4443F82DAAA}"/>
              </a:ext>
            </a:extLst>
          </p:cNvPr>
          <p:cNvSpPr>
            <a:spLocks noGrp="1"/>
          </p:cNvSpPr>
          <p:nvPr>
            <p:ph type="dt" sz="half" idx="10"/>
          </p:nvPr>
        </p:nvSpPr>
        <p:spPr/>
        <p:txBody>
          <a:bodyPr/>
          <a:lstStyle/>
          <a:p>
            <a:fld id="{2C551CE7-61E2-4AFB-B2C0-89DEB7D4B9F3}" type="datetimeFigureOut">
              <a:rPr lang="en-US" smtClean="0"/>
              <a:t>4/23/2021</a:t>
            </a:fld>
            <a:endParaRPr lang="en-US"/>
          </a:p>
        </p:txBody>
      </p:sp>
      <p:sp>
        <p:nvSpPr>
          <p:cNvPr id="5" name="Footer Placeholder 4">
            <a:extLst>
              <a:ext uri="{FF2B5EF4-FFF2-40B4-BE49-F238E27FC236}">
                <a16:creationId xmlns:a16="http://schemas.microsoft.com/office/drawing/2014/main" id="{FA926A59-D696-432D-8EE2-82FD563D7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C7CF2-06D1-4F48-9287-0BA1CDA60951}"/>
              </a:ext>
            </a:extLst>
          </p:cNvPr>
          <p:cNvSpPr>
            <a:spLocks noGrp="1"/>
          </p:cNvSpPr>
          <p:nvPr>
            <p:ph type="sldNum" sz="quarter" idx="12"/>
          </p:nvPr>
        </p:nvSpPr>
        <p:spPr/>
        <p:txBody>
          <a:bodyPr/>
          <a:lstStyle/>
          <a:p>
            <a:fld id="{274E091D-EDED-4BBF-9BF6-3422CAEAE267}" type="slidenum">
              <a:rPr lang="en-US" smtClean="0"/>
              <a:t>‹#›</a:t>
            </a:fld>
            <a:endParaRPr lang="en-US"/>
          </a:p>
        </p:txBody>
      </p:sp>
    </p:spTree>
    <p:extLst>
      <p:ext uri="{BB962C8B-B14F-4D97-AF65-F5344CB8AC3E}">
        <p14:creationId xmlns:p14="http://schemas.microsoft.com/office/powerpoint/2010/main" val="2380525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5179D-268D-4430-B0B5-FF4DDC0C2C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3E9B08-D7FE-4AE8-907C-7E01649223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157865-C0A7-411C-AD5D-A71976FD8B09}"/>
              </a:ext>
            </a:extLst>
          </p:cNvPr>
          <p:cNvSpPr>
            <a:spLocks noGrp="1"/>
          </p:cNvSpPr>
          <p:nvPr>
            <p:ph type="dt" sz="half" idx="10"/>
          </p:nvPr>
        </p:nvSpPr>
        <p:spPr/>
        <p:txBody>
          <a:bodyPr/>
          <a:lstStyle/>
          <a:p>
            <a:fld id="{2C551CE7-61E2-4AFB-B2C0-89DEB7D4B9F3}" type="datetimeFigureOut">
              <a:rPr lang="en-US" smtClean="0"/>
              <a:t>4/23/2021</a:t>
            </a:fld>
            <a:endParaRPr lang="en-US"/>
          </a:p>
        </p:txBody>
      </p:sp>
      <p:sp>
        <p:nvSpPr>
          <p:cNvPr id="5" name="Footer Placeholder 4">
            <a:extLst>
              <a:ext uri="{FF2B5EF4-FFF2-40B4-BE49-F238E27FC236}">
                <a16:creationId xmlns:a16="http://schemas.microsoft.com/office/drawing/2014/main" id="{666FF666-BDC3-4296-8213-66C75FD604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9AD5F-3FD3-49F7-AB53-5C7DBA79723C}"/>
              </a:ext>
            </a:extLst>
          </p:cNvPr>
          <p:cNvSpPr>
            <a:spLocks noGrp="1"/>
          </p:cNvSpPr>
          <p:nvPr>
            <p:ph type="sldNum" sz="quarter" idx="12"/>
          </p:nvPr>
        </p:nvSpPr>
        <p:spPr/>
        <p:txBody>
          <a:bodyPr/>
          <a:lstStyle/>
          <a:p>
            <a:fld id="{274E091D-EDED-4BBF-9BF6-3422CAEAE267}" type="slidenum">
              <a:rPr lang="en-US" smtClean="0"/>
              <a:t>‹#›</a:t>
            </a:fld>
            <a:endParaRPr lang="en-US"/>
          </a:p>
        </p:txBody>
      </p:sp>
    </p:spTree>
    <p:extLst>
      <p:ext uri="{BB962C8B-B14F-4D97-AF65-F5344CB8AC3E}">
        <p14:creationId xmlns:p14="http://schemas.microsoft.com/office/powerpoint/2010/main" val="1035473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92EB91-F7F7-4291-A4EB-3745266481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229AC6-CFD2-4DCB-BF20-6DEE073D89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21516-97D7-40BC-BDC4-5A897AC0129A}"/>
              </a:ext>
            </a:extLst>
          </p:cNvPr>
          <p:cNvSpPr>
            <a:spLocks noGrp="1"/>
          </p:cNvSpPr>
          <p:nvPr>
            <p:ph type="dt" sz="half" idx="10"/>
          </p:nvPr>
        </p:nvSpPr>
        <p:spPr/>
        <p:txBody>
          <a:bodyPr/>
          <a:lstStyle/>
          <a:p>
            <a:fld id="{2C551CE7-61E2-4AFB-B2C0-89DEB7D4B9F3}" type="datetimeFigureOut">
              <a:rPr lang="en-US" smtClean="0"/>
              <a:t>4/23/2021</a:t>
            </a:fld>
            <a:endParaRPr lang="en-US"/>
          </a:p>
        </p:txBody>
      </p:sp>
      <p:sp>
        <p:nvSpPr>
          <p:cNvPr id="5" name="Footer Placeholder 4">
            <a:extLst>
              <a:ext uri="{FF2B5EF4-FFF2-40B4-BE49-F238E27FC236}">
                <a16:creationId xmlns:a16="http://schemas.microsoft.com/office/drawing/2014/main" id="{93F91D90-4D4A-4B65-A517-4F256E77D9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91CB8-4068-4F05-B270-1B49D86AA5BB}"/>
              </a:ext>
            </a:extLst>
          </p:cNvPr>
          <p:cNvSpPr>
            <a:spLocks noGrp="1"/>
          </p:cNvSpPr>
          <p:nvPr>
            <p:ph type="sldNum" sz="quarter" idx="12"/>
          </p:nvPr>
        </p:nvSpPr>
        <p:spPr/>
        <p:txBody>
          <a:bodyPr/>
          <a:lstStyle/>
          <a:p>
            <a:fld id="{274E091D-EDED-4BBF-9BF6-3422CAEAE267}" type="slidenum">
              <a:rPr lang="en-US" smtClean="0"/>
              <a:t>‹#›</a:t>
            </a:fld>
            <a:endParaRPr lang="en-US"/>
          </a:p>
        </p:txBody>
      </p:sp>
    </p:spTree>
    <p:extLst>
      <p:ext uri="{BB962C8B-B14F-4D97-AF65-F5344CB8AC3E}">
        <p14:creationId xmlns:p14="http://schemas.microsoft.com/office/powerpoint/2010/main" val="291772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010CD-6EB4-4B84-B4F5-6766D26291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069F66-5F26-409F-96F2-4425F72060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2828-111A-44CE-9F12-D2BD0566A9CF}"/>
              </a:ext>
            </a:extLst>
          </p:cNvPr>
          <p:cNvSpPr>
            <a:spLocks noGrp="1"/>
          </p:cNvSpPr>
          <p:nvPr>
            <p:ph type="dt" sz="half" idx="10"/>
          </p:nvPr>
        </p:nvSpPr>
        <p:spPr/>
        <p:txBody>
          <a:bodyPr/>
          <a:lstStyle/>
          <a:p>
            <a:fld id="{2C551CE7-61E2-4AFB-B2C0-89DEB7D4B9F3}" type="datetimeFigureOut">
              <a:rPr lang="en-US" smtClean="0"/>
              <a:t>4/23/2021</a:t>
            </a:fld>
            <a:endParaRPr lang="en-US"/>
          </a:p>
        </p:txBody>
      </p:sp>
      <p:sp>
        <p:nvSpPr>
          <p:cNvPr id="5" name="Footer Placeholder 4">
            <a:extLst>
              <a:ext uri="{FF2B5EF4-FFF2-40B4-BE49-F238E27FC236}">
                <a16:creationId xmlns:a16="http://schemas.microsoft.com/office/drawing/2014/main" id="{004A7EE7-A293-4879-80D4-C29B1EAF7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27F3F5-304A-4F3E-9DEF-AA71CD0AEB8B}"/>
              </a:ext>
            </a:extLst>
          </p:cNvPr>
          <p:cNvSpPr>
            <a:spLocks noGrp="1"/>
          </p:cNvSpPr>
          <p:nvPr>
            <p:ph type="sldNum" sz="quarter" idx="12"/>
          </p:nvPr>
        </p:nvSpPr>
        <p:spPr/>
        <p:txBody>
          <a:bodyPr/>
          <a:lstStyle/>
          <a:p>
            <a:fld id="{274E091D-EDED-4BBF-9BF6-3422CAEAE267}" type="slidenum">
              <a:rPr lang="en-US" smtClean="0"/>
              <a:t>‹#›</a:t>
            </a:fld>
            <a:endParaRPr lang="en-US"/>
          </a:p>
        </p:txBody>
      </p:sp>
    </p:spTree>
    <p:extLst>
      <p:ext uri="{BB962C8B-B14F-4D97-AF65-F5344CB8AC3E}">
        <p14:creationId xmlns:p14="http://schemas.microsoft.com/office/powerpoint/2010/main" val="2253694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0FD23-7B3B-4240-B4C5-1E78D0E8BE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DB27-82FC-44EF-9C2B-42BA3A616B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1DBC3E-0D49-4647-8EA7-BFE11DD909EF}"/>
              </a:ext>
            </a:extLst>
          </p:cNvPr>
          <p:cNvSpPr>
            <a:spLocks noGrp="1"/>
          </p:cNvSpPr>
          <p:nvPr>
            <p:ph type="dt" sz="half" idx="10"/>
          </p:nvPr>
        </p:nvSpPr>
        <p:spPr/>
        <p:txBody>
          <a:bodyPr/>
          <a:lstStyle/>
          <a:p>
            <a:fld id="{2C551CE7-61E2-4AFB-B2C0-89DEB7D4B9F3}" type="datetimeFigureOut">
              <a:rPr lang="en-US" smtClean="0"/>
              <a:t>4/23/2021</a:t>
            </a:fld>
            <a:endParaRPr lang="en-US"/>
          </a:p>
        </p:txBody>
      </p:sp>
      <p:sp>
        <p:nvSpPr>
          <p:cNvPr id="5" name="Footer Placeholder 4">
            <a:extLst>
              <a:ext uri="{FF2B5EF4-FFF2-40B4-BE49-F238E27FC236}">
                <a16:creationId xmlns:a16="http://schemas.microsoft.com/office/drawing/2014/main" id="{D7A861FF-D88A-4B25-9AE4-8735CA0C7D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2886F-5B85-4406-A45F-C09D27A64E2D}"/>
              </a:ext>
            </a:extLst>
          </p:cNvPr>
          <p:cNvSpPr>
            <a:spLocks noGrp="1"/>
          </p:cNvSpPr>
          <p:nvPr>
            <p:ph type="sldNum" sz="quarter" idx="12"/>
          </p:nvPr>
        </p:nvSpPr>
        <p:spPr/>
        <p:txBody>
          <a:bodyPr/>
          <a:lstStyle/>
          <a:p>
            <a:fld id="{274E091D-EDED-4BBF-9BF6-3422CAEAE267}" type="slidenum">
              <a:rPr lang="en-US" smtClean="0"/>
              <a:t>‹#›</a:t>
            </a:fld>
            <a:endParaRPr lang="en-US"/>
          </a:p>
        </p:txBody>
      </p:sp>
    </p:spTree>
    <p:extLst>
      <p:ext uri="{BB962C8B-B14F-4D97-AF65-F5344CB8AC3E}">
        <p14:creationId xmlns:p14="http://schemas.microsoft.com/office/powerpoint/2010/main" val="4087710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7421B-2FD9-492E-B284-64A1E690B5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8AD7C8-0200-49F5-AC32-41FF0B8EBE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180F68-55C6-4378-B500-48D47883A5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97E8D-04CA-4863-A616-24F8177F54B4}"/>
              </a:ext>
            </a:extLst>
          </p:cNvPr>
          <p:cNvSpPr>
            <a:spLocks noGrp="1"/>
          </p:cNvSpPr>
          <p:nvPr>
            <p:ph type="dt" sz="half" idx="10"/>
          </p:nvPr>
        </p:nvSpPr>
        <p:spPr/>
        <p:txBody>
          <a:bodyPr/>
          <a:lstStyle/>
          <a:p>
            <a:fld id="{2C551CE7-61E2-4AFB-B2C0-89DEB7D4B9F3}" type="datetimeFigureOut">
              <a:rPr lang="en-US" smtClean="0"/>
              <a:t>4/23/2021</a:t>
            </a:fld>
            <a:endParaRPr lang="en-US"/>
          </a:p>
        </p:txBody>
      </p:sp>
      <p:sp>
        <p:nvSpPr>
          <p:cNvPr id="6" name="Footer Placeholder 5">
            <a:extLst>
              <a:ext uri="{FF2B5EF4-FFF2-40B4-BE49-F238E27FC236}">
                <a16:creationId xmlns:a16="http://schemas.microsoft.com/office/drawing/2014/main" id="{6551BF21-B408-4F89-9056-83C398692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C58353-2077-4099-A28B-45179072D19F}"/>
              </a:ext>
            </a:extLst>
          </p:cNvPr>
          <p:cNvSpPr>
            <a:spLocks noGrp="1"/>
          </p:cNvSpPr>
          <p:nvPr>
            <p:ph type="sldNum" sz="quarter" idx="12"/>
          </p:nvPr>
        </p:nvSpPr>
        <p:spPr/>
        <p:txBody>
          <a:bodyPr/>
          <a:lstStyle/>
          <a:p>
            <a:fld id="{274E091D-EDED-4BBF-9BF6-3422CAEAE267}" type="slidenum">
              <a:rPr lang="en-US" smtClean="0"/>
              <a:t>‹#›</a:t>
            </a:fld>
            <a:endParaRPr lang="en-US"/>
          </a:p>
        </p:txBody>
      </p:sp>
    </p:spTree>
    <p:extLst>
      <p:ext uri="{BB962C8B-B14F-4D97-AF65-F5344CB8AC3E}">
        <p14:creationId xmlns:p14="http://schemas.microsoft.com/office/powerpoint/2010/main" val="2417271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E8A33-99BB-4C31-B315-D56FC4B37F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26A39E-E9D5-4F65-991C-F78714B6B4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B7C71E-7EB6-4EB3-92FA-9D8EBD08C7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F0FB32-897C-42A0-8CD1-6D15EA5394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08B241-524A-4B3A-89DB-8EECA99E84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5EAF33-B7DF-416A-A3C1-8DEABD98B1A6}"/>
              </a:ext>
            </a:extLst>
          </p:cNvPr>
          <p:cNvSpPr>
            <a:spLocks noGrp="1"/>
          </p:cNvSpPr>
          <p:nvPr>
            <p:ph type="dt" sz="half" idx="10"/>
          </p:nvPr>
        </p:nvSpPr>
        <p:spPr/>
        <p:txBody>
          <a:bodyPr/>
          <a:lstStyle/>
          <a:p>
            <a:fld id="{2C551CE7-61E2-4AFB-B2C0-89DEB7D4B9F3}" type="datetimeFigureOut">
              <a:rPr lang="en-US" smtClean="0"/>
              <a:t>4/23/2021</a:t>
            </a:fld>
            <a:endParaRPr lang="en-US"/>
          </a:p>
        </p:txBody>
      </p:sp>
      <p:sp>
        <p:nvSpPr>
          <p:cNvPr id="8" name="Footer Placeholder 7">
            <a:extLst>
              <a:ext uri="{FF2B5EF4-FFF2-40B4-BE49-F238E27FC236}">
                <a16:creationId xmlns:a16="http://schemas.microsoft.com/office/drawing/2014/main" id="{14802D40-5B19-45A6-ACA9-719625499A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233376-063D-4BCB-91D1-94BC96F362CF}"/>
              </a:ext>
            </a:extLst>
          </p:cNvPr>
          <p:cNvSpPr>
            <a:spLocks noGrp="1"/>
          </p:cNvSpPr>
          <p:nvPr>
            <p:ph type="sldNum" sz="quarter" idx="12"/>
          </p:nvPr>
        </p:nvSpPr>
        <p:spPr/>
        <p:txBody>
          <a:bodyPr/>
          <a:lstStyle/>
          <a:p>
            <a:fld id="{274E091D-EDED-4BBF-9BF6-3422CAEAE267}" type="slidenum">
              <a:rPr lang="en-US" smtClean="0"/>
              <a:t>‹#›</a:t>
            </a:fld>
            <a:endParaRPr lang="en-US"/>
          </a:p>
        </p:txBody>
      </p:sp>
    </p:spTree>
    <p:extLst>
      <p:ext uri="{BB962C8B-B14F-4D97-AF65-F5344CB8AC3E}">
        <p14:creationId xmlns:p14="http://schemas.microsoft.com/office/powerpoint/2010/main" val="2238297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F044D-AE8E-4423-9A80-AAD55645D8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A97FC-E198-4339-89FA-7766E2BC6DA4}"/>
              </a:ext>
            </a:extLst>
          </p:cNvPr>
          <p:cNvSpPr>
            <a:spLocks noGrp="1"/>
          </p:cNvSpPr>
          <p:nvPr>
            <p:ph type="dt" sz="half" idx="10"/>
          </p:nvPr>
        </p:nvSpPr>
        <p:spPr/>
        <p:txBody>
          <a:bodyPr/>
          <a:lstStyle/>
          <a:p>
            <a:fld id="{2C551CE7-61E2-4AFB-B2C0-89DEB7D4B9F3}" type="datetimeFigureOut">
              <a:rPr lang="en-US" smtClean="0"/>
              <a:t>4/23/2021</a:t>
            </a:fld>
            <a:endParaRPr lang="en-US"/>
          </a:p>
        </p:txBody>
      </p:sp>
      <p:sp>
        <p:nvSpPr>
          <p:cNvPr id="4" name="Footer Placeholder 3">
            <a:extLst>
              <a:ext uri="{FF2B5EF4-FFF2-40B4-BE49-F238E27FC236}">
                <a16:creationId xmlns:a16="http://schemas.microsoft.com/office/drawing/2014/main" id="{F6567DF7-8BB6-4E03-92EF-5D673A3517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DC36A3-1CD1-4A8C-A178-6B7B37999E73}"/>
              </a:ext>
            </a:extLst>
          </p:cNvPr>
          <p:cNvSpPr>
            <a:spLocks noGrp="1"/>
          </p:cNvSpPr>
          <p:nvPr>
            <p:ph type="sldNum" sz="quarter" idx="12"/>
          </p:nvPr>
        </p:nvSpPr>
        <p:spPr/>
        <p:txBody>
          <a:bodyPr/>
          <a:lstStyle/>
          <a:p>
            <a:fld id="{274E091D-EDED-4BBF-9BF6-3422CAEAE267}" type="slidenum">
              <a:rPr lang="en-US" smtClean="0"/>
              <a:t>‹#›</a:t>
            </a:fld>
            <a:endParaRPr lang="en-US"/>
          </a:p>
        </p:txBody>
      </p:sp>
    </p:spTree>
    <p:extLst>
      <p:ext uri="{BB962C8B-B14F-4D97-AF65-F5344CB8AC3E}">
        <p14:creationId xmlns:p14="http://schemas.microsoft.com/office/powerpoint/2010/main" val="1933841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704AB1-E30E-458C-A810-14748A49C3DB}"/>
              </a:ext>
            </a:extLst>
          </p:cNvPr>
          <p:cNvSpPr>
            <a:spLocks noGrp="1"/>
          </p:cNvSpPr>
          <p:nvPr>
            <p:ph type="dt" sz="half" idx="10"/>
          </p:nvPr>
        </p:nvSpPr>
        <p:spPr/>
        <p:txBody>
          <a:bodyPr/>
          <a:lstStyle/>
          <a:p>
            <a:fld id="{2C551CE7-61E2-4AFB-B2C0-89DEB7D4B9F3}" type="datetimeFigureOut">
              <a:rPr lang="en-US" smtClean="0"/>
              <a:t>4/23/2021</a:t>
            </a:fld>
            <a:endParaRPr lang="en-US"/>
          </a:p>
        </p:txBody>
      </p:sp>
      <p:sp>
        <p:nvSpPr>
          <p:cNvPr id="3" name="Footer Placeholder 2">
            <a:extLst>
              <a:ext uri="{FF2B5EF4-FFF2-40B4-BE49-F238E27FC236}">
                <a16:creationId xmlns:a16="http://schemas.microsoft.com/office/drawing/2014/main" id="{1CA19804-22B9-483C-8EC1-B48A23F191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0CDC1C-1CEC-4B2F-A249-842A13BD497F}"/>
              </a:ext>
            </a:extLst>
          </p:cNvPr>
          <p:cNvSpPr>
            <a:spLocks noGrp="1"/>
          </p:cNvSpPr>
          <p:nvPr>
            <p:ph type="sldNum" sz="quarter" idx="12"/>
          </p:nvPr>
        </p:nvSpPr>
        <p:spPr/>
        <p:txBody>
          <a:bodyPr/>
          <a:lstStyle/>
          <a:p>
            <a:fld id="{274E091D-EDED-4BBF-9BF6-3422CAEAE267}" type="slidenum">
              <a:rPr lang="en-US" smtClean="0"/>
              <a:t>‹#›</a:t>
            </a:fld>
            <a:endParaRPr lang="en-US"/>
          </a:p>
        </p:txBody>
      </p:sp>
    </p:spTree>
    <p:extLst>
      <p:ext uri="{BB962C8B-B14F-4D97-AF65-F5344CB8AC3E}">
        <p14:creationId xmlns:p14="http://schemas.microsoft.com/office/powerpoint/2010/main" val="402096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C47D3-2BDA-42B2-9786-C7A0FA26EF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C5985B-8894-47F9-99E8-E99983C9D8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C80E53-7F6C-477B-86EC-3E3B248CC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046750-C290-4F27-B371-F005F591CEDE}"/>
              </a:ext>
            </a:extLst>
          </p:cNvPr>
          <p:cNvSpPr>
            <a:spLocks noGrp="1"/>
          </p:cNvSpPr>
          <p:nvPr>
            <p:ph type="dt" sz="half" idx="10"/>
          </p:nvPr>
        </p:nvSpPr>
        <p:spPr/>
        <p:txBody>
          <a:bodyPr/>
          <a:lstStyle/>
          <a:p>
            <a:fld id="{2C551CE7-61E2-4AFB-B2C0-89DEB7D4B9F3}" type="datetimeFigureOut">
              <a:rPr lang="en-US" smtClean="0"/>
              <a:t>4/23/2021</a:t>
            </a:fld>
            <a:endParaRPr lang="en-US"/>
          </a:p>
        </p:txBody>
      </p:sp>
      <p:sp>
        <p:nvSpPr>
          <p:cNvPr id="6" name="Footer Placeholder 5">
            <a:extLst>
              <a:ext uri="{FF2B5EF4-FFF2-40B4-BE49-F238E27FC236}">
                <a16:creationId xmlns:a16="http://schemas.microsoft.com/office/drawing/2014/main" id="{76622B2D-EA8B-428B-B8E7-28C4CCD889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CD4CE-7547-49E3-98D8-B146BDC00FF6}"/>
              </a:ext>
            </a:extLst>
          </p:cNvPr>
          <p:cNvSpPr>
            <a:spLocks noGrp="1"/>
          </p:cNvSpPr>
          <p:nvPr>
            <p:ph type="sldNum" sz="quarter" idx="12"/>
          </p:nvPr>
        </p:nvSpPr>
        <p:spPr/>
        <p:txBody>
          <a:bodyPr/>
          <a:lstStyle/>
          <a:p>
            <a:fld id="{274E091D-EDED-4BBF-9BF6-3422CAEAE267}" type="slidenum">
              <a:rPr lang="en-US" smtClean="0"/>
              <a:t>‹#›</a:t>
            </a:fld>
            <a:endParaRPr lang="en-US"/>
          </a:p>
        </p:txBody>
      </p:sp>
    </p:spTree>
    <p:extLst>
      <p:ext uri="{BB962C8B-B14F-4D97-AF65-F5344CB8AC3E}">
        <p14:creationId xmlns:p14="http://schemas.microsoft.com/office/powerpoint/2010/main" val="228357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373B-4A69-47A9-9A2B-7CB6C5A0C7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157FAF-4960-40B4-A0E3-C0B04CB060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3B594C-1D98-43A8-9E47-30873ECC9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39D1EF-913A-433E-951D-A0FE2D1B4B26}"/>
              </a:ext>
            </a:extLst>
          </p:cNvPr>
          <p:cNvSpPr>
            <a:spLocks noGrp="1"/>
          </p:cNvSpPr>
          <p:nvPr>
            <p:ph type="dt" sz="half" idx="10"/>
          </p:nvPr>
        </p:nvSpPr>
        <p:spPr/>
        <p:txBody>
          <a:bodyPr/>
          <a:lstStyle/>
          <a:p>
            <a:fld id="{2C551CE7-61E2-4AFB-B2C0-89DEB7D4B9F3}" type="datetimeFigureOut">
              <a:rPr lang="en-US" smtClean="0"/>
              <a:t>4/23/2021</a:t>
            </a:fld>
            <a:endParaRPr lang="en-US"/>
          </a:p>
        </p:txBody>
      </p:sp>
      <p:sp>
        <p:nvSpPr>
          <p:cNvPr id="6" name="Footer Placeholder 5">
            <a:extLst>
              <a:ext uri="{FF2B5EF4-FFF2-40B4-BE49-F238E27FC236}">
                <a16:creationId xmlns:a16="http://schemas.microsoft.com/office/drawing/2014/main" id="{6AA8C3E1-682E-4DF4-8224-B4448400B6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129620-E187-4486-AA2F-5B1BDAFB30DD}"/>
              </a:ext>
            </a:extLst>
          </p:cNvPr>
          <p:cNvSpPr>
            <a:spLocks noGrp="1"/>
          </p:cNvSpPr>
          <p:nvPr>
            <p:ph type="sldNum" sz="quarter" idx="12"/>
          </p:nvPr>
        </p:nvSpPr>
        <p:spPr/>
        <p:txBody>
          <a:bodyPr/>
          <a:lstStyle/>
          <a:p>
            <a:fld id="{274E091D-EDED-4BBF-9BF6-3422CAEAE267}" type="slidenum">
              <a:rPr lang="en-US" smtClean="0"/>
              <a:t>‹#›</a:t>
            </a:fld>
            <a:endParaRPr lang="en-US"/>
          </a:p>
        </p:txBody>
      </p:sp>
    </p:spTree>
    <p:extLst>
      <p:ext uri="{BB962C8B-B14F-4D97-AF65-F5344CB8AC3E}">
        <p14:creationId xmlns:p14="http://schemas.microsoft.com/office/powerpoint/2010/main" val="1747149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57A218-E8BA-4355-B409-1FD129BA15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441E3C-3B88-41E1-9C31-115F894A8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C28700-D4A5-49EF-A19E-C4D0AD605E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551CE7-61E2-4AFB-B2C0-89DEB7D4B9F3}" type="datetimeFigureOut">
              <a:rPr lang="en-US" smtClean="0"/>
              <a:t>4/23/2021</a:t>
            </a:fld>
            <a:endParaRPr lang="en-US"/>
          </a:p>
        </p:txBody>
      </p:sp>
      <p:sp>
        <p:nvSpPr>
          <p:cNvPr id="5" name="Footer Placeholder 4">
            <a:extLst>
              <a:ext uri="{FF2B5EF4-FFF2-40B4-BE49-F238E27FC236}">
                <a16:creationId xmlns:a16="http://schemas.microsoft.com/office/drawing/2014/main" id="{AB4D655A-6EA7-4797-B7DE-475F0C9CD7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6694FFE-94D5-4292-B7FC-C69E3C84D1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E091D-EDED-4BBF-9BF6-3422CAEAE267}" type="slidenum">
              <a:rPr lang="en-US" smtClean="0"/>
              <a:t>‹#›</a:t>
            </a:fld>
            <a:endParaRPr lang="en-US"/>
          </a:p>
        </p:txBody>
      </p:sp>
    </p:spTree>
    <p:extLst>
      <p:ext uri="{BB962C8B-B14F-4D97-AF65-F5344CB8AC3E}">
        <p14:creationId xmlns:p14="http://schemas.microsoft.com/office/powerpoint/2010/main" val="3075177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 Id="rId9" Type="http://schemas.openxmlformats.org/officeDocument/2006/relationships/hyperlink" Target="https://www.fitchassoc.com/7-ems-trends-affecting-citie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B27E3-B86E-476C-BFB7-1C1F24400AEC}"/>
              </a:ext>
            </a:extLst>
          </p:cNvPr>
          <p:cNvSpPr>
            <a:spLocks noGrp="1"/>
          </p:cNvSpPr>
          <p:nvPr>
            <p:ph type="ctrTitle"/>
          </p:nvPr>
        </p:nvSpPr>
        <p:spPr>
          <a:xfrm>
            <a:off x="1524000" y="242145"/>
            <a:ext cx="9144000" cy="4791327"/>
          </a:xfrm>
        </p:spPr>
        <p:txBody>
          <a:bodyPr>
            <a:normAutofit fontScale="90000"/>
          </a:bodyPr>
          <a:lstStyle/>
          <a:p>
            <a:pPr marL="0" marR="0">
              <a:spcBef>
                <a:spcPts val="0"/>
              </a:spcBef>
              <a:spcAft>
                <a:spcPts val="0"/>
              </a:spcAft>
            </a:pPr>
            <a:r>
              <a:rPr lang="en-US" sz="4900" b="1" dirty="0">
                <a:solidFill>
                  <a:srgbClr val="000000"/>
                </a:solidFill>
                <a:effectLst/>
                <a:latin typeface="Times New Roman" panose="02020603050405020304" pitchFamily="18" charset="0"/>
                <a:ea typeface="Times New Roman" panose="02020603050405020304" pitchFamily="18" charset="0"/>
              </a:rPr>
              <a:t>Updates in Prehospital Emergency Medicine</a:t>
            </a:r>
            <a:br>
              <a:rPr lang="en-US" sz="4900" b="1" dirty="0">
                <a:solidFill>
                  <a:srgbClr val="000000"/>
                </a:solidFill>
                <a:effectLst/>
                <a:latin typeface="Times New Roman" panose="02020603050405020304" pitchFamily="18" charset="0"/>
                <a:ea typeface="Times New Roman" panose="02020603050405020304" pitchFamily="18" charset="0"/>
              </a:rPr>
            </a:br>
            <a:br>
              <a:rPr lang="en-US" sz="4900" b="1" dirty="0">
                <a:solidFill>
                  <a:srgbClr val="000000"/>
                </a:solidFill>
                <a:effectLst/>
                <a:latin typeface="Times New Roman" panose="02020603050405020304" pitchFamily="18" charset="0"/>
                <a:ea typeface="Times New Roman" panose="02020603050405020304" pitchFamily="18" charset="0"/>
              </a:rPr>
            </a:br>
            <a:r>
              <a:rPr lang="en-US" sz="4900" b="1" dirty="0">
                <a:effectLst/>
                <a:latin typeface="Times New Roman" panose="02020603050405020304" pitchFamily="18" charset="0"/>
                <a:ea typeface="Times New Roman" panose="02020603050405020304" pitchFamily="18" charset="0"/>
              </a:rPr>
              <a:t>Saturday, April 24, 2021</a:t>
            </a:r>
            <a:br>
              <a:rPr lang="en-US" sz="4900" b="1" dirty="0">
                <a:effectLst/>
                <a:latin typeface="Times New Roman" panose="02020603050405020304" pitchFamily="18" charset="0"/>
                <a:ea typeface="Times New Roman" panose="02020603050405020304" pitchFamily="18" charset="0"/>
              </a:rPr>
            </a:br>
            <a:br>
              <a:rPr lang="en-US" sz="4900" b="1" dirty="0">
                <a:effectLst/>
                <a:latin typeface="Times New Roman" panose="02020603050405020304" pitchFamily="18" charset="0"/>
                <a:ea typeface="Times New Roman" panose="02020603050405020304" pitchFamily="18" charset="0"/>
              </a:rPr>
            </a:br>
            <a:r>
              <a:rPr lang="en-US" sz="4900" b="1" dirty="0">
                <a:effectLst/>
                <a:latin typeface="Times New Roman" panose="02020603050405020304" pitchFamily="18" charset="0"/>
                <a:ea typeface="Times New Roman" panose="02020603050405020304" pitchFamily="18" charset="0"/>
              </a:rPr>
              <a:t>60 minutes </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CE7175B7-1501-45A4-AC9E-0C1CB4DAC863}"/>
              </a:ext>
            </a:extLst>
          </p:cNvPr>
          <p:cNvSpPr>
            <a:spLocks noGrp="1"/>
          </p:cNvSpPr>
          <p:nvPr>
            <p:ph type="subTitle" idx="1"/>
          </p:nvPr>
        </p:nvSpPr>
        <p:spPr>
          <a:xfrm>
            <a:off x="2384276" y="5203839"/>
            <a:ext cx="7423447" cy="1109891"/>
          </a:xfrm>
        </p:spPr>
        <p:txBody>
          <a:bodyPr>
            <a:normAutofit fontScale="92500" lnSpcReduction="20000"/>
          </a:bodyPr>
          <a:lstStyle/>
          <a:p>
            <a:r>
              <a:rPr lang="en-US" dirty="0"/>
              <a:t>Walt Stoy, Ph.D. EMT-P</a:t>
            </a:r>
          </a:p>
          <a:p>
            <a:r>
              <a:rPr lang="en-US" dirty="0"/>
              <a:t>Professor, Emergency Medicine</a:t>
            </a:r>
          </a:p>
          <a:p>
            <a:r>
              <a:rPr lang="en-US" dirty="0"/>
              <a:t>University of Pittsburgh</a:t>
            </a:r>
          </a:p>
        </p:txBody>
      </p:sp>
    </p:spTree>
    <p:extLst>
      <p:ext uri="{BB962C8B-B14F-4D97-AF65-F5344CB8AC3E}">
        <p14:creationId xmlns:p14="http://schemas.microsoft.com/office/powerpoint/2010/main" val="2339592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DE4530-0E2D-4FDF-B3F7-2DD7CBE03C41}"/>
              </a:ext>
            </a:extLst>
          </p:cNvPr>
          <p:cNvPicPr>
            <a:picLocks noChangeAspect="1"/>
          </p:cNvPicPr>
          <p:nvPr/>
        </p:nvPicPr>
        <p:blipFill>
          <a:blip r:embed="rId2"/>
          <a:stretch>
            <a:fillRect/>
          </a:stretch>
        </p:blipFill>
        <p:spPr>
          <a:xfrm>
            <a:off x="450487" y="303321"/>
            <a:ext cx="7761879" cy="4629406"/>
          </a:xfrm>
          <a:prstGeom prst="rect">
            <a:avLst/>
          </a:prstGeom>
        </p:spPr>
      </p:pic>
      <p:sp>
        <p:nvSpPr>
          <p:cNvPr id="7" name="TextBox 6">
            <a:extLst>
              <a:ext uri="{FF2B5EF4-FFF2-40B4-BE49-F238E27FC236}">
                <a16:creationId xmlns:a16="http://schemas.microsoft.com/office/drawing/2014/main" id="{97ADD1FA-23C1-42AA-8745-EA9FA3748C15}"/>
              </a:ext>
            </a:extLst>
          </p:cNvPr>
          <p:cNvSpPr txBox="1"/>
          <p:nvPr/>
        </p:nvSpPr>
        <p:spPr>
          <a:xfrm>
            <a:off x="744434" y="5849624"/>
            <a:ext cx="10429702" cy="646331"/>
          </a:xfrm>
          <a:prstGeom prst="rect">
            <a:avLst/>
          </a:prstGeom>
          <a:noFill/>
        </p:spPr>
        <p:txBody>
          <a:bodyPr wrap="square">
            <a:spAutoFit/>
          </a:bodyPr>
          <a:lstStyle/>
          <a:p>
            <a:r>
              <a:rPr lang="en-US" b="1" i="0" dirty="0">
                <a:solidFill>
                  <a:srgbClr val="202124"/>
                </a:solidFill>
                <a:effectLst/>
                <a:latin typeface="Roboto"/>
              </a:rPr>
              <a:t>Spinal motion restriction</a:t>
            </a:r>
            <a:r>
              <a:rPr lang="en-US" b="0" i="0" dirty="0">
                <a:solidFill>
                  <a:srgbClr val="202124"/>
                </a:solidFill>
                <a:effectLst/>
                <a:latin typeface="Roboto"/>
              </a:rPr>
              <a:t> is defined as attempting to maintain the </a:t>
            </a:r>
            <a:r>
              <a:rPr lang="en-US" b="1" i="0" dirty="0">
                <a:solidFill>
                  <a:srgbClr val="202124"/>
                </a:solidFill>
                <a:effectLst/>
                <a:latin typeface="Roboto"/>
              </a:rPr>
              <a:t>spine</a:t>
            </a:r>
            <a:r>
              <a:rPr lang="en-US" b="0" i="0" dirty="0">
                <a:solidFill>
                  <a:srgbClr val="202124"/>
                </a:solidFill>
                <a:effectLst/>
                <a:latin typeface="Roboto"/>
              </a:rPr>
              <a:t> in anatomic alignment and minimizing gross </a:t>
            </a:r>
            <a:r>
              <a:rPr lang="en-US" b="1" i="0" dirty="0">
                <a:solidFill>
                  <a:srgbClr val="202124"/>
                </a:solidFill>
                <a:effectLst/>
                <a:latin typeface="Roboto"/>
              </a:rPr>
              <a:t>movement</a:t>
            </a:r>
            <a:r>
              <a:rPr lang="en-US" b="0" i="0" dirty="0">
                <a:solidFill>
                  <a:srgbClr val="202124"/>
                </a:solidFill>
                <a:effectLst/>
                <a:latin typeface="Roboto"/>
              </a:rPr>
              <a:t> irrespective of adjuncts or devices.</a:t>
            </a:r>
            <a:endParaRPr lang="en-US" dirty="0"/>
          </a:p>
        </p:txBody>
      </p:sp>
      <p:pic>
        <p:nvPicPr>
          <p:cNvPr id="11" name="Picture 10">
            <a:extLst>
              <a:ext uri="{FF2B5EF4-FFF2-40B4-BE49-F238E27FC236}">
                <a16:creationId xmlns:a16="http://schemas.microsoft.com/office/drawing/2014/main" id="{041E5325-EFF8-4B23-A6B3-A1E3EC687229}"/>
              </a:ext>
            </a:extLst>
          </p:cNvPr>
          <p:cNvPicPr>
            <a:picLocks noChangeAspect="1"/>
          </p:cNvPicPr>
          <p:nvPr/>
        </p:nvPicPr>
        <p:blipFill>
          <a:blip r:embed="rId3"/>
          <a:stretch>
            <a:fillRect/>
          </a:stretch>
        </p:blipFill>
        <p:spPr>
          <a:xfrm>
            <a:off x="8495482" y="3838926"/>
            <a:ext cx="3408496" cy="1687485"/>
          </a:xfrm>
          <a:prstGeom prst="rect">
            <a:avLst/>
          </a:prstGeom>
        </p:spPr>
      </p:pic>
    </p:spTree>
    <p:extLst>
      <p:ext uri="{BB962C8B-B14F-4D97-AF65-F5344CB8AC3E}">
        <p14:creationId xmlns:p14="http://schemas.microsoft.com/office/powerpoint/2010/main" val="3637994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D1B94A-AA9E-4EF5-AC3B-72BE228AE409}"/>
              </a:ext>
            </a:extLst>
          </p:cNvPr>
          <p:cNvPicPr>
            <a:picLocks noChangeAspect="1"/>
          </p:cNvPicPr>
          <p:nvPr/>
        </p:nvPicPr>
        <p:blipFill>
          <a:blip r:embed="rId2"/>
          <a:stretch>
            <a:fillRect/>
          </a:stretch>
        </p:blipFill>
        <p:spPr>
          <a:xfrm>
            <a:off x="883114" y="460253"/>
            <a:ext cx="4940872" cy="621928"/>
          </a:xfrm>
          <a:prstGeom prst="rect">
            <a:avLst/>
          </a:prstGeom>
        </p:spPr>
      </p:pic>
      <p:sp>
        <p:nvSpPr>
          <p:cNvPr id="3" name="TextBox 2">
            <a:extLst>
              <a:ext uri="{FF2B5EF4-FFF2-40B4-BE49-F238E27FC236}">
                <a16:creationId xmlns:a16="http://schemas.microsoft.com/office/drawing/2014/main" id="{23C9CBD4-A62B-421F-9406-343F641D8FBC}"/>
              </a:ext>
            </a:extLst>
          </p:cNvPr>
          <p:cNvSpPr txBox="1"/>
          <p:nvPr/>
        </p:nvSpPr>
        <p:spPr>
          <a:xfrm>
            <a:off x="420316" y="1716387"/>
            <a:ext cx="5363362" cy="4524315"/>
          </a:xfrm>
          <a:prstGeom prst="rect">
            <a:avLst/>
          </a:prstGeom>
          <a:noFill/>
        </p:spPr>
        <p:txBody>
          <a:bodyPr wrap="square">
            <a:spAutoFit/>
          </a:bodyPr>
          <a:lstStyle/>
          <a:p>
            <a:pPr algn="l"/>
            <a:r>
              <a:rPr lang="en-US" sz="3200" b="0" i="0" dirty="0">
                <a:solidFill>
                  <a:srgbClr val="1A1A1A"/>
                </a:solidFill>
                <a:effectLst/>
                <a:latin typeface="Muli"/>
              </a:rPr>
              <a:t>Radiography is not necessary if the patient satisfies </a:t>
            </a:r>
            <a:r>
              <a:rPr lang="en-US" sz="3200" b="1" i="0" dirty="0">
                <a:solidFill>
                  <a:srgbClr val="1A1A1A"/>
                </a:solidFill>
                <a:effectLst/>
                <a:latin typeface="Muli"/>
              </a:rPr>
              <a:t>ALL</a:t>
            </a:r>
            <a:r>
              <a:rPr lang="en-US" sz="3200" b="0" i="0" dirty="0">
                <a:solidFill>
                  <a:srgbClr val="1A1A1A"/>
                </a:solidFill>
                <a:effectLst/>
                <a:latin typeface="Muli"/>
              </a:rPr>
              <a:t> of the following low risk criteria:</a:t>
            </a:r>
          </a:p>
          <a:p>
            <a:pPr algn="l">
              <a:buFont typeface="Arial" panose="020B0604020202020204" pitchFamily="34" charset="0"/>
              <a:buChar char="•"/>
            </a:pPr>
            <a:r>
              <a:rPr lang="en-US" sz="3200" b="0" i="0" dirty="0">
                <a:solidFill>
                  <a:srgbClr val="1A1A1A"/>
                </a:solidFill>
                <a:effectLst/>
                <a:latin typeface="Muli"/>
              </a:rPr>
              <a:t>No midline cervical tenderness</a:t>
            </a:r>
          </a:p>
          <a:p>
            <a:pPr algn="l">
              <a:buFont typeface="Arial" panose="020B0604020202020204" pitchFamily="34" charset="0"/>
              <a:buChar char="•"/>
            </a:pPr>
            <a:r>
              <a:rPr lang="en-US" sz="3200" b="0" i="0" dirty="0">
                <a:solidFill>
                  <a:srgbClr val="1A1A1A"/>
                </a:solidFill>
                <a:effectLst/>
                <a:latin typeface="Muli"/>
              </a:rPr>
              <a:t>No focal neuro deficits</a:t>
            </a:r>
          </a:p>
          <a:p>
            <a:pPr algn="l">
              <a:buFont typeface="Arial" panose="020B0604020202020204" pitchFamily="34" charset="0"/>
              <a:buChar char="•"/>
            </a:pPr>
            <a:r>
              <a:rPr lang="en-US" sz="3200" b="0" i="0" dirty="0">
                <a:solidFill>
                  <a:srgbClr val="1A1A1A"/>
                </a:solidFill>
                <a:effectLst/>
                <a:latin typeface="Muli"/>
              </a:rPr>
              <a:t>Normal alertness</a:t>
            </a:r>
          </a:p>
          <a:p>
            <a:pPr algn="l">
              <a:buFont typeface="Arial" panose="020B0604020202020204" pitchFamily="34" charset="0"/>
              <a:buChar char="•"/>
            </a:pPr>
            <a:r>
              <a:rPr lang="en-US" sz="3200" b="0" i="0" dirty="0">
                <a:solidFill>
                  <a:srgbClr val="1A1A1A"/>
                </a:solidFill>
                <a:effectLst/>
                <a:latin typeface="Muli"/>
              </a:rPr>
              <a:t>No intoxication</a:t>
            </a:r>
          </a:p>
          <a:p>
            <a:pPr algn="l">
              <a:buFont typeface="Arial" panose="020B0604020202020204" pitchFamily="34" charset="0"/>
              <a:buChar char="•"/>
            </a:pPr>
            <a:r>
              <a:rPr lang="en-US" sz="3200" b="0" i="0" dirty="0">
                <a:solidFill>
                  <a:srgbClr val="1A1A1A"/>
                </a:solidFill>
                <a:effectLst/>
                <a:latin typeface="Muli"/>
              </a:rPr>
              <a:t>No painful distracting injury</a:t>
            </a:r>
          </a:p>
        </p:txBody>
      </p:sp>
      <p:pic>
        <p:nvPicPr>
          <p:cNvPr id="4" name="Picture 3">
            <a:extLst>
              <a:ext uri="{FF2B5EF4-FFF2-40B4-BE49-F238E27FC236}">
                <a16:creationId xmlns:a16="http://schemas.microsoft.com/office/drawing/2014/main" id="{1769D8E9-DEE8-4E17-8040-2C8BBD20B2E4}"/>
              </a:ext>
            </a:extLst>
          </p:cNvPr>
          <p:cNvPicPr>
            <a:picLocks noChangeAspect="1"/>
          </p:cNvPicPr>
          <p:nvPr/>
        </p:nvPicPr>
        <p:blipFill>
          <a:blip r:embed="rId3"/>
          <a:stretch>
            <a:fillRect/>
          </a:stretch>
        </p:blipFill>
        <p:spPr>
          <a:xfrm>
            <a:off x="9639566" y="250528"/>
            <a:ext cx="1746224" cy="2189890"/>
          </a:xfrm>
          <a:prstGeom prst="rect">
            <a:avLst/>
          </a:prstGeom>
        </p:spPr>
      </p:pic>
      <p:sp>
        <p:nvSpPr>
          <p:cNvPr id="5" name="TextBox 4">
            <a:extLst>
              <a:ext uri="{FF2B5EF4-FFF2-40B4-BE49-F238E27FC236}">
                <a16:creationId xmlns:a16="http://schemas.microsoft.com/office/drawing/2014/main" id="{938810E3-6D54-4A5C-A904-4E20ECBBA5C4}"/>
              </a:ext>
            </a:extLst>
          </p:cNvPr>
          <p:cNvSpPr txBox="1"/>
          <p:nvPr/>
        </p:nvSpPr>
        <p:spPr>
          <a:xfrm>
            <a:off x="6929306" y="2701272"/>
            <a:ext cx="4770435" cy="3539430"/>
          </a:xfrm>
          <a:prstGeom prst="rect">
            <a:avLst/>
          </a:prstGeom>
          <a:noFill/>
        </p:spPr>
        <p:txBody>
          <a:bodyPr wrap="square">
            <a:spAutoFit/>
          </a:bodyPr>
          <a:lstStyle/>
          <a:p>
            <a:pPr algn="l"/>
            <a:r>
              <a:rPr lang="en-US" sz="3200" b="0" i="0" dirty="0">
                <a:solidFill>
                  <a:srgbClr val="1A1A1A"/>
                </a:solidFill>
                <a:effectLst/>
                <a:latin typeface="Muli"/>
              </a:rPr>
              <a:t>Mnemonic - </a:t>
            </a:r>
            <a:r>
              <a:rPr lang="en-US" sz="3200" b="0" i="1" dirty="0">
                <a:solidFill>
                  <a:srgbClr val="1A1A1A"/>
                </a:solidFill>
                <a:effectLst/>
                <a:latin typeface="Muli"/>
              </a:rPr>
              <a:t>NSAID</a:t>
            </a:r>
            <a:r>
              <a:rPr lang="en-US" sz="3200" b="0" i="0" dirty="0">
                <a:solidFill>
                  <a:srgbClr val="1A1A1A"/>
                </a:solidFill>
                <a:effectLst/>
                <a:latin typeface="Muli"/>
              </a:rPr>
              <a:t>:</a:t>
            </a:r>
          </a:p>
          <a:p>
            <a:pPr algn="l">
              <a:buFont typeface="+mj-lt"/>
              <a:buAutoNum type="arabicPeriod"/>
            </a:pPr>
            <a:r>
              <a:rPr lang="en-US" sz="3200" b="0" i="0" dirty="0">
                <a:solidFill>
                  <a:srgbClr val="1A1A1A"/>
                </a:solidFill>
                <a:effectLst/>
                <a:latin typeface="Muli"/>
              </a:rPr>
              <a:t>Neuro deficit</a:t>
            </a:r>
          </a:p>
          <a:p>
            <a:pPr algn="l">
              <a:buFont typeface="+mj-lt"/>
              <a:buAutoNum type="arabicPeriod"/>
            </a:pPr>
            <a:r>
              <a:rPr lang="en-US" sz="3200" b="0" i="0" dirty="0">
                <a:solidFill>
                  <a:srgbClr val="1A1A1A"/>
                </a:solidFill>
                <a:effectLst/>
                <a:latin typeface="Muli"/>
              </a:rPr>
              <a:t>Spinal midline tenderness in C-spine</a:t>
            </a:r>
          </a:p>
          <a:p>
            <a:pPr algn="l">
              <a:buFont typeface="+mj-lt"/>
              <a:buAutoNum type="arabicPeriod"/>
            </a:pPr>
            <a:r>
              <a:rPr lang="en-US" sz="3200" b="0" i="0" dirty="0">
                <a:solidFill>
                  <a:srgbClr val="1A1A1A"/>
                </a:solidFill>
                <a:effectLst/>
                <a:latin typeface="Muli"/>
              </a:rPr>
              <a:t>Alertness</a:t>
            </a:r>
          </a:p>
          <a:p>
            <a:pPr algn="l">
              <a:buFont typeface="+mj-lt"/>
              <a:buAutoNum type="arabicPeriod"/>
            </a:pPr>
            <a:r>
              <a:rPr lang="en-US" sz="3200" b="0" i="0" dirty="0">
                <a:solidFill>
                  <a:srgbClr val="1A1A1A"/>
                </a:solidFill>
                <a:effectLst/>
                <a:latin typeface="Muli"/>
              </a:rPr>
              <a:t>Intoxication</a:t>
            </a:r>
          </a:p>
          <a:p>
            <a:pPr algn="l">
              <a:buFont typeface="+mj-lt"/>
              <a:buAutoNum type="arabicPeriod"/>
            </a:pPr>
            <a:r>
              <a:rPr lang="en-US" sz="3200" b="0" i="0" dirty="0">
                <a:solidFill>
                  <a:srgbClr val="1A1A1A"/>
                </a:solidFill>
                <a:effectLst/>
                <a:latin typeface="Muli"/>
              </a:rPr>
              <a:t>Distracting injury</a:t>
            </a:r>
          </a:p>
        </p:txBody>
      </p:sp>
    </p:spTree>
    <p:extLst>
      <p:ext uri="{BB962C8B-B14F-4D97-AF65-F5344CB8AC3E}">
        <p14:creationId xmlns:p14="http://schemas.microsoft.com/office/powerpoint/2010/main" val="1721756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C44612-24A1-4D0B-9F10-84B4BA9A0343}"/>
              </a:ext>
            </a:extLst>
          </p:cNvPr>
          <p:cNvSpPr txBox="1"/>
          <p:nvPr/>
        </p:nvSpPr>
        <p:spPr>
          <a:xfrm>
            <a:off x="6436623" y="452908"/>
            <a:ext cx="3206297" cy="646331"/>
          </a:xfrm>
          <a:prstGeom prst="rect">
            <a:avLst/>
          </a:prstGeom>
          <a:noFill/>
        </p:spPr>
        <p:txBody>
          <a:bodyPr wrap="square">
            <a:spAutoFit/>
          </a:bodyPr>
          <a:lstStyle/>
          <a:p>
            <a:r>
              <a:rPr lang="en-US" b="1" i="0" dirty="0">
                <a:solidFill>
                  <a:srgbClr val="647072"/>
                </a:solidFill>
                <a:effectLst/>
                <a:latin typeface="Open Sans"/>
              </a:rPr>
              <a:t>Response Times No Longer the Critical Measure</a:t>
            </a:r>
            <a:endParaRPr lang="en-US" dirty="0"/>
          </a:p>
        </p:txBody>
      </p:sp>
      <p:sp>
        <p:nvSpPr>
          <p:cNvPr id="5" name="TextBox 4">
            <a:extLst>
              <a:ext uri="{FF2B5EF4-FFF2-40B4-BE49-F238E27FC236}">
                <a16:creationId xmlns:a16="http://schemas.microsoft.com/office/drawing/2014/main" id="{423B9099-2E0B-4CA0-A8C9-1D48C6E7130A}"/>
              </a:ext>
            </a:extLst>
          </p:cNvPr>
          <p:cNvSpPr txBox="1"/>
          <p:nvPr/>
        </p:nvSpPr>
        <p:spPr>
          <a:xfrm>
            <a:off x="2549080" y="1279121"/>
            <a:ext cx="3992007" cy="646331"/>
          </a:xfrm>
          <a:prstGeom prst="rect">
            <a:avLst/>
          </a:prstGeom>
          <a:noFill/>
        </p:spPr>
        <p:txBody>
          <a:bodyPr wrap="square">
            <a:spAutoFit/>
          </a:bodyPr>
          <a:lstStyle/>
          <a:p>
            <a:r>
              <a:rPr lang="en-US" b="1" i="0" dirty="0">
                <a:solidFill>
                  <a:srgbClr val="647072"/>
                </a:solidFill>
                <a:effectLst/>
                <a:latin typeface="Open Sans"/>
              </a:rPr>
              <a:t>Right-Sizing Response as a New Performance Measure</a:t>
            </a:r>
            <a:endParaRPr lang="en-US" dirty="0"/>
          </a:p>
        </p:txBody>
      </p:sp>
      <p:sp>
        <p:nvSpPr>
          <p:cNvPr id="7" name="TextBox 6">
            <a:extLst>
              <a:ext uri="{FF2B5EF4-FFF2-40B4-BE49-F238E27FC236}">
                <a16:creationId xmlns:a16="http://schemas.microsoft.com/office/drawing/2014/main" id="{62A6DB03-3841-4867-B41F-7F4BFF48E8B7}"/>
              </a:ext>
            </a:extLst>
          </p:cNvPr>
          <p:cNvSpPr txBox="1"/>
          <p:nvPr/>
        </p:nvSpPr>
        <p:spPr>
          <a:xfrm>
            <a:off x="7500362" y="2149299"/>
            <a:ext cx="3050259" cy="923330"/>
          </a:xfrm>
          <a:prstGeom prst="rect">
            <a:avLst/>
          </a:prstGeom>
          <a:noFill/>
        </p:spPr>
        <p:txBody>
          <a:bodyPr wrap="square">
            <a:spAutoFit/>
          </a:bodyPr>
          <a:lstStyle/>
          <a:p>
            <a:r>
              <a:rPr lang="en-US" b="1" i="0" dirty="0">
                <a:solidFill>
                  <a:srgbClr val="647072"/>
                </a:solidFill>
                <a:effectLst/>
                <a:latin typeface="Open Sans"/>
              </a:rPr>
              <a:t>Taking the Fire Service’s Prevention Approach to Population Health</a:t>
            </a:r>
            <a:endParaRPr lang="en-US" dirty="0"/>
          </a:p>
        </p:txBody>
      </p:sp>
      <p:sp>
        <p:nvSpPr>
          <p:cNvPr id="9" name="TextBox 8">
            <a:extLst>
              <a:ext uri="{FF2B5EF4-FFF2-40B4-BE49-F238E27FC236}">
                <a16:creationId xmlns:a16="http://schemas.microsoft.com/office/drawing/2014/main" id="{A05D5349-4BAC-4AA7-B617-F94AA350ABF5}"/>
              </a:ext>
            </a:extLst>
          </p:cNvPr>
          <p:cNvSpPr txBox="1"/>
          <p:nvPr/>
        </p:nvSpPr>
        <p:spPr>
          <a:xfrm>
            <a:off x="2904479" y="3536840"/>
            <a:ext cx="2120242" cy="369332"/>
          </a:xfrm>
          <a:prstGeom prst="rect">
            <a:avLst/>
          </a:prstGeom>
          <a:noFill/>
        </p:spPr>
        <p:txBody>
          <a:bodyPr wrap="square">
            <a:spAutoFit/>
          </a:bodyPr>
          <a:lstStyle/>
          <a:p>
            <a:r>
              <a:rPr lang="en-US" b="1" i="0" dirty="0">
                <a:solidFill>
                  <a:srgbClr val="647072"/>
                </a:solidFill>
                <a:effectLst/>
                <a:latin typeface="Open Sans"/>
              </a:rPr>
              <a:t>Extending Care</a:t>
            </a:r>
            <a:endParaRPr lang="en-US" dirty="0"/>
          </a:p>
        </p:txBody>
      </p:sp>
      <p:sp>
        <p:nvSpPr>
          <p:cNvPr id="11" name="TextBox 10">
            <a:extLst>
              <a:ext uri="{FF2B5EF4-FFF2-40B4-BE49-F238E27FC236}">
                <a16:creationId xmlns:a16="http://schemas.microsoft.com/office/drawing/2014/main" id="{1018912E-A54E-40B2-B421-196723164BC4}"/>
              </a:ext>
            </a:extLst>
          </p:cNvPr>
          <p:cNvSpPr txBox="1"/>
          <p:nvPr/>
        </p:nvSpPr>
        <p:spPr>
          <a:xfrm>
            <a:off x="6390702" y="3890992"/>
            <a:ext cx="2321383" cy="646331"/>
          </a:xfrm>
          <a:prstGeom prst="rect">
            <a:avLst/>
          </a:prstGeom>
          <a:noFill/>
        </p:spPr>
        <p:txBody>
          <a:bodyPr wrap="square">
            <a:spAutoFit/>
          </a:bodyPr>
          <a:lstStyle/>
          <a:p>
            <a:r>
              <a:rPr lang="en-US" b="1" i="0" dirty="0">
                <a:solidFill>
                  <a:srgbClr val="647072"/>
                </a:solidFill>
                <a:effectLst/>
                <a:latin typeface="Open Sans"/>
              </a:rPr>
              <a:t>Changing Payment Models</a:t>
            </a:r>
            <a:endParaRPr lang="en-US" dirty="0"/>
          </a:p>
        </p:txBody>
      </p:sp>
      <p:sp>
        <p:nvSpPr>
          <p:cNvPr id="13" name="TextBox 12">
            <a:extLst>
              <a:ext uri="{FF2B5EF4-FFF2-40B4-BE49-F238E27FC236}">
                <a16:creationId xmlns:a16="http://schemas.microsoft.com/office/drawing/2014/main" id="{EC7BE785-A506-4661-B4C0-8B989EE8AB39}"/>
              </a:ext>
            </a:extLst>
          </p:cNvPr>
          <p:cNvSpPr txBox="1"/>
          <p:nvPr/>
        </p:nvSpPr>
        <p:spPr>
          <a:xfrm>
            <a:off x="1538734" y="5448624"/>
            <a:ext cx="1858807" cy="646331"/>
          </a:xfrm>
          <a:prstGeom prst="rect">
            <a:avLst/>
          </a:prstGeom>
          <a:noFill/>
        </p:spPr>
        <p:txBody>
          <a:bodyPr wrap="square">
            <a:spAutoFit/>
          </a:bodyPr>
          <a:lstStyle/>
          <a:p>
            <a:r>
              <a:rPr lang="en-US" b="1" i="0" dirty="0">
                <a:solidFill>
                  <a:srgbClr val="647072"/>
                </a:solidFill>
                <a:effectLst/>
                <a:latin typeface="Open Sans"/>
              </a:rPr>
              <a:t>EMS Industry Consolidation</a:t>
            </a:r>
            <a:endParaRPr lang="en-US" dirty="0"/>
          </a:p>
        </p:txBody>
      </p:sp>
      <p:sp>
        <p:nvSpPr>
          <p:cNvPr id="15" name="TextBox 14">
            <a:extLst>
              <a:ext uri="{FF2B5EF4-FFF2-40B4-BE49-F238E27FC236}">
                <a16:creationId xmlns:a16="http://schemas.microsoft.com/office/drawing/2014/main" id="{61C28816-8DFF-495F-B206-B94FA66A9278}"/>
              </a:ext>
            </a:extLst>
          </p:cNvPr>
          <p:cNvSpPr txBox="1"/>
          <p:nvPr/>
        </p:nvSpPr>
        <p:spPr>
          <a:xfrm>
            <a:off x="5227343" y="5758761"/>
            <a:ext cx="4065318" cy="646331"/>
          </a:xfrm>
          <a:prstGeom prst="rect">
            <a:avLst/>
          </a:prstGeom>
          <a:noFill/>
        </p:spPr>
        <p:txBody>
          <a:bodyPr wrap="square">
            <a:spAutoFit/>
          </a:bodyPr>
          <a:lstStyle/>
          <a:p>
            <a:r>
              <a:rPr lang="en-US" b="1" i="0" dirty="0">
                <a:solidFill>
                  <a:srgbClr val="647072"/>
                </a:solidFill>
                <a:effectLst/>
                <a:latin typeface="Open Sans"/>
              </a:rPr>
              <a:t>Provider Wellness Programs and Policies</a:t>
            </a:r>
            <a:endParaRPr lang="en-US" dirty="0"/>
          </a:p>
        </p:txBody>
      </p:sp>
      <p:sp>
        <p:nvSpPr>
          <p:cNvPr id="17" name="TextBox 16">
            <a:extLst>
              <a:ext uri="{FF2B5EF4-FFF2-40B4-BE49-F238E27FC236}">
                <a16:creationId xmlns:a16="http://schemas.microsoft.com/office/drawing/2014/main" id="{F20507DE-D85E-4704-BF7A-A6EA5A6B6A62}"/>
              </a:ext>
            </a:extLst>
          </p:cNvPr>
          <p:cNvSpPr txBox="1"/>
          <p:nvPr/>
        </p:nvSpPr>
        <p:spPr>
          <a:xfrm rot="18400517">
            <a:off x="4015632" y="3311146"/>
            <a:ext cx="3384160" cy="584775"/>
          </a:xfrm>
          <a:prstGeom prst="rect">
            <a:avLst/>
          </a:prstGeom>
          <a:noFill/>
        </p:spPr>
        <p:txBody>
          <a:bodyPr wrap="square">
            <a:spAutoFit/>
          </a:bodyPr>
          <a:lstStyle/>
          <a:p>
            <a:r>
              <a:rPr lang="en-US" sz="3200" b="1" dirty="0"/>
              <a:t>Seven EMS Trends </a:t>
            </a:r>
          </a:p>
        </p:txBody>
      </p:sp>
      <p:pic>
        <p:nvPicPr>
          <p:cNvPr id="2050" name="Picture 2" descr="5 Ways to Reduce Customer Service Response Times">
            <a:extLst>
              <a:ext uri="{FF2B5EF4-FFF2-40B4-BE49-F238E27FC236}">
                <a16:creationId xmlns:a16="http://schemas.microsoft.com/office/drawing/2014/main" id="{EFD7B378-DCCF-4FFC-B136-84B8B662F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2920" y="124849"/>
            <a:ext cx="2456204" cy="1309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mergency Services - New London Hospital">
            <a:extLst>
              <a:ext uri="{FF2B5EF4-FFF2-40B4-BE49-F238E27FC236}">
                <a16:creationId xmlns:a16="http://schemas.microsoft.com/office/drawing/2014/main" id="{A06E5DD4-3D77-4D08-8BEF-5F9C404D0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23" y="269609"/>
            <a:ext cx="2232910" cy="148883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ealth Insurer Highmark Joins Gravity Project to Standardize SDOH Data |  Healthcare Innovation">
            <a:extLst>
              <a:ext uri="{FF2B5EF4-FFF2-40B4-BE49-F238E27FC236}">
                <a16:creationId xmlns:a16="http://schemas.microsoft.com/office/drawing/2014/main" id="{78A98E5B-47A2-413F-B004-D5AECA6B4D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0439" y="1835333"/>
            <a:ext cx="1386758" cy="13867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xford Ambulance Association | EMS Training Center | EMT Class | EMT Course  | EMT Certification | EMT Classes">
            <a:extLst>
              <a:ext uri="{FF2B5EF4-FFF2-40B4-BE49-F238E27FC236}">
                <a16:creationId xmlns:a16="http://schemas.microsoft.com/office/drawing/2014/main" id="{FF26F9FE-A8ED-4CA4-A781-4FF473EAA9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63" y="3023242"/>
            <a:ext cx="2780191" cy="11605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What you need to know about the ET3 Model - Fire &amp; EMS News - 2019">
            <a:extLst>
              <a:ext uri="{FF2B5EF4-FFF2-40B4-BE49-F238E27FC236}">
                <a16:creationId xmlns:a16="http://schemas.microsoft.com/office/drawing/2014/main" id="{7B8BEE2D-FEA7-46ED-B137-4210BD8079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0361" y="3550084"/>
            <a:ext cx="3050258" cy="11605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4 Emergency Medical Services Response to Cardiac Arrest | Strategies to  Improve Cardiac Arrest Survival: A Time to Act | The National Academies  Press">
            <a:extLst>
              <a:ext uri="{FF2B5EF4-FFF2-40B4-BE49-F238E27FC236}">
                <a16:creationId xmlns:a16="http://schemas.microsoft.com/office/drawing/2014/main" id="{FA2091B5-33AD-41E3-A244-0C906DD9B5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463" y="5394410"/>
            <a:ext cx="1254375" cy="10646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Employee Wellness Program | Wellable">
            <a:extLst>
              <a:ext uri="{FF2B5EF4-FFF2-40B4-BE49-F238E27FC236}">
                <a16:creationId xmlns:a16="http://schemas.microsoft.com/office/drawing/2014/main" id="{005CAED0-35D3-456E-9E5B-FFC52A69B3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2661" y="5259429"/>
            <a:ext cx="2735556" cy="1528492"/>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C479BFE-A316-4720-A061-C100F5212D01}"/>
              </a:ext>
            </a:extLst>
          </p:cNvPr>
          <p:cNvSpPr txBox="1"/>
          <p:nvPr/>
        </p:nvSpPr>
        <p:spPr>
          <a:xfrm>
            <a:off x="3139540" y="6603255"/>
            <a:ext cx="2183709" cy="184666"/>
          </a:xfrm>
          <a:prstGeom prst="rect">
            <a:avLst/>
          </a:prstGeom>
          <a:noFill/>
        </p:spPr>
        <p:txBody>
          <a:bodyPr wrap="square">
            <a:spAutoFit/>
          </a:bodyPr>
          <a:lstStyle/>
          <a:p>
            <a:r>
              <a:rPr lang="en-US" sz="600" dirty="0">
                <a:hlinkClick r:id="rId9"/>
              </a:rPr>
              <a:t>https://www.fitchassoc.com/7-ems-trends-affecting-cities/</a:t>
            </a:r>
            <a:r>
              <a:rPr lang="en-US" sz="600" dirty="0"/>
              <a:t> </a:t>
            </a:r>
          </a:p>
        </p:txBody>
      </p:sp>
    </p:spTree>
    <p:extLst>
      <p:ext uri="{BB962C8B-B14F-4D97-AF65-F5344CB8AC3E}">
        <p14:creationId xmlns:p14="http://schemas.microsoft.com/office/powerpoint/2010/main" val="1816527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4D863B-9A6F-4453-96C3-21AFDEA3F337}"/>
              </a:ext>
            </a:extLst>
          </p:cNvPr>
          <p:cNvPicPr>
            <a:picLocks noChangeAspect="1"/>
          </p:cNvPicPr>
          <p:nvPr/>
        </p:nvPicPr>
        <p:blipFill>
          <a:blip r:embed="rId2"/>
          <a:stretch>
            <a:fillRect/>
          </a:stretch>
        </p:blipFill>
        <p:spPr>
          <a:xfrm>
            <a:off x="2942421" y="0"/>
            <a:ext cx="6307157" cy="6858000"/>
          </a:xfrm>
          <a:prstGeom prst="rect">
            <a:avLst/>
          </a:prstGeom>
        </p:spPr>
      </p:pic>
    </p:spTree>
    <p:extLst>
      <p:ext uri="{BB962C8B-B14F-4D97-AF65-F5344CB8AC3E}">
        <p14:creationId xmlns:p14="http://schemas.microsoft.com/office/powerpoint/2010/main" val="2403025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CD0961-DBCF-4ABE-BE4D-558348949E12}"/>
              </a:ext>
            </a:extLst>
          </p:cNvPr>
          <p:cNvPicPr>
            <a:picLocks noChangeAspect="1"/>
          </p:cNvPicPr>
          <p:nvPr/>
        </p:nvPicPr>
        <p:blipFill>
          <a:blip r:embed="rId2"/>
          <a:stretch>
            <a:fillRect/>
          </a:stretch>
        </p:blipFill>
        <p:spPr>
          <a:xfrm>
            <a:off x="0" y="565789"/>
            <a:ext cx="12192000" cy="5726422"/>
          </a:xfrm>
          <a:prstGeom prst="rect">
            <a:avLst/>
          </a:prstGeom>
        </p:spPr>
      </p:pic>
    </p:spTree>
    <p:extLst>
      <p:ext uri="{BB962C8B-B14F-4D97-AF65-F5344CB8AC3E}">
        <p14:creationId xmlns:p14="http://schemas.microsoft.com/office/powerpoint/2010/main" val="3525145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467F68-9CB3-4B07-85F2-E7DF4D3524AB}"/>
              </a:ext>
            </a:extLst>
          </p:cNvPr>
          <p:cNvSpPr txBox="1"/>
          <p:nvPr/>
        </p:nvSpPr>
        <p:spPr>
          <a:xfrm>
            <a:off x="620785" y="411061"/>
            <a:ext cx="10939244" cy="5604163"/>
          </a:xfrm>
          <a:prstGeom prst="rect">
            <a:avLst/>
          </a:prstGeom>
          <a:noFill/>
        </p:spPr>
        <p:txBody>
          <a:bodyPr wrap="square">
            <a:spAutoFit/>
          </a:bodyPr>
          <a:lstStyle/>
          <a:p>
            <a:pPr marR="0" lvl="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Which of the following best describes ECMO?</a:t>
            </a:r>
          </a:p>
          <a:p>
            <a:pPr marR="0" lvl="0">
              <a:lnSpc>
                <a:spcPct val="107000"/>
              </a:lnSpc>
              <a:spcBef>
                <a:spcPts val="0"/>
              </a:spcBef>
              <a:spcAft>
                <a:spcPts val="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Extracorporeal Life Support is an advanced form of support where blood is pumped outside of the body for oxygenation and the returned to circulation.</a:t>
            </a:r>
          </a:p>
          <a:p>
            <a:pPr marL="742950" marR="0" lvl="1" indent="-285750">
              <a:lnSpc>
                <a:spcPct val="107000"/>
              </a:lnSpc>
              <a:spcBef>
                <a:spcPts val="0"/>
              </a:spcBef>
              <a:spcAft>
                <a:spcPts val="0"/>
              </a:spcAft>
              <a:buFont typeface="+mj-lt"/>
              <a:buAutoNum type="alphaL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It involves pumping blood out of the body into a machine where oxygenation takes place. Then, the blood can be pumped back into circulation in the body.</a:t>
            </a:r>
          </a:p>
          <a:p>
            <a:pPr marL="742950" marR="0" lvl="1" indent="-285750">
              <a:lnSpc>
                <a:spcPct val="107000"/>
              </a:lnSpc>
              <a:spcBef>
                <a:spcPts val="0"/>
              </a:spcBef>
              <a:spcAft>
                <a:spcPts val="0"/>
              </a:spcAft>
              <a:buFont typeface="+mj-lt"/>
              <a:buAutoNum type="alphaL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This is a very serious type of support that should only be used in life-threatening situations where conventional forms of treatment were unsuccessful.</a:t>
            </a:r>
          </a:p>
          <a:p>
            <a:pPr marL="742950" marR="0" lvl="1" indent="-285750">
              <a:lnSpc>
                <a:spcPct val="107000"/>
              </a:lnSpc>
              <a:spcBef>
                <a:spcPts val="0"/>
              </a:spcBef>
              <a:spcAft>
                <a:spcPts val="0"/>
              </a:spcAft>
              <a:buFont typeface="+mj-lt"/>
              <a:buAutoNum type="alphaLcPeriod"/>
            </a:pPr>
            <a:r>
              <a:rPr lang="en-US" sz="2800" dirty="0">
                <a:effectLst/>
                <a:latin typeface="Calibri" panose="020F0502020204030204" pitchFamily="34" charset="0"/>
                <a:ea typeface="Calibri" panose="020F0502020204030204" pitchFamily="34" charset="0"/>
                <a:cs typeface="Times New Roman" panose="02020603050405020304" pitchFamily="18" charset="0"/>
              </a:rPr>
              <a:t>All the above</a:t>
            </a:r>
          </a:p>
        </p:txBody>
      </p:sp>
      <p:sp>
        <p:nvSpPr>
          <p:cNvPr id="5" name="TextBox 4">
            <a:extLst>
              <a:ext uri="{FF2B5EF4-FFF2-40B4-BE49-F238E27FC236}">
                <a16:creationId xmlns:a16="http://schemas.microsoft.com/office/drawing/2014/main" id="{088F3DAC-BC77-47D8-ABAC-2739008CA49A}"/>
              </a:ext>
            </a:extLst>
          </p:cNvPr>
          <p:cNvSpPr txBox="1"/>
          <p:nvPr/>
        </p:nvSpPr>
        <p:spPr>
          <a:xfrm>
            <a:off x="4496499" y="5918844"/>
            <a:ext cx="7447327" cy="784702"/>
          </a:xfrm>
          <a:prstGeom prst="rect">
            <a:avLst/>
          </a:prstGeom>
          <a:noFill/>
        </p:spPr>
        <p:txBody>
          <a:bodyPr wrap="square">
            <a:spAutoFit/>
          </a:bodyPr>
          <a:lstStyle/>
          <a:p>
            <a:pPr marR="0" lvl="2">
              <a:lnSpc>
                <a:spcPct val="107000"/>
              </a:lnSpc>
              <a:spcBef>
                <a:spcPts val="0"/>
              </a:spcBef>
              <a:spcAft>
                <a:spcPts val="800"/>
              </a:spcAft>
            </a:pPr>
            <a:r>
              <a:rPr lang="en-US" sz="4400" dirty="0">
                <a:effectLst/>
                <a:latin typeface="Calibri" panose="020F0502020204030204" pitchFamily="34" charset="0"/>
                <a:ea typeface="Calibri" panose="020F0502020204030204" pitchFamily="34" charset="0"/>
                <a:cs typeface="Times New Roman" panose="02020603050405020304" pitchFamily="18" charset="0"/>
              </a:rPr>
              <a:t>ANSWER = “d” all the above</a:t>
            </a:r>
          </a:p>
        </p:txBody>
      </p:sp>
    </p:spTree>
    <p:extLst>
      <p:ext uri="{BB962C8B-B14F-4D97-AF65-F5344CB8AC3E}">
        <p14:creationId xmlns:p14="http://schemas.microsoft.com/office/powerpoint/2010/main" val="166416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5BE47AB-E78D-403D-AE6A-7A287466E232}"/>
              </a:ext>
            </a:extLst>
          </p:cNvPr>
          <p:cNvSpPr txBox="1"/>
          <p:nvPr/>
        </p:nvSpPr>
        <p:spPr>
          <a:xfrm>
            <a:off x="384145" y="6031936"/>
            <a:ext cx="11423709" cy="646331"/>
          </a:xfrm>
          <a:prstGeom prst="rect">
            <a:avLst/>
          </a:prstGeom>
          <a:noFill/>
        </p:spPr>
        <p:txBody>
          <a:bodyPr wrap="square">
            <a:spAutoFit/>
          </a:bodyPr>
          <a:lstStyle/>
          <a:p>
            <a:r>
              <a:rPr lang="en-US" b="1" i="0" dirty="0">
                <a:solidFill>
                  <a:srgbClr val="333333"/>
                </a:solidFill>
                <a:effectLst/>
                <a:latin typeface="Arial" panose="020B0604020202020204" pitchFamily="34" charset="0"/>
              </a:rPr>
              <a:t>Each Super Ambulance costs $1.8 million. This project is possible thanks to grant money from the Helmsley Charitable Trust.</a:t>
            </a:r>
            <a:endParaRPr lang="en-US" b="1" dirty="0"/>
          </a:p>
        </p:txBody>
      </p:sp>
      <p:pic>
        <p:nvPicPr>
          <p:cNvPr id="7" name="Picture 6">
            <a:extLst>
              <a:ext uri="{FF2B5EF4-FFF2-40B4-BE49-F238E27FC236}">
                <a16:creationId xmlns:a16="http://schemas.microsoft.com/office/drawing/2014/main" id="{99341842-E556-42AD-B8CB-D2CFECFDB396}"/>
              </a:ext>
            </a:extLst>
          </p:cNvPr>
          <p:cNvPicPr>
            <a:picLocks noChangeAspect="1"/>
          </p:cNvPicPr>
          <p:nvPr/>
        </p:nvPicPr>
        <p:blipFill>
          <a:blip r:embed="rId2"/>
          <a:stretch>
            <a:fillRect/>
          </a:stretch>
        </p:blipFill>
        <p:spPr>
          <a:xfrm>
            <a:off x="3966568" y="1258110"/>
            <a:ext cx="7675984" cy="4224333"/>
          </a:xfrm>
          <a:prstGeom prst="rect">
            <a:avLst/>
          </a:prstGeom>
        </p:spPr>
      </p:pic>
      <p:sp>
        <p:nvSpPr>
          <p:cNvPr id="9" name="TextBox 8">
            <a:extLst>
              <a:ext uri="{FF2B5EF4-FFF2-40B4-BE49-F238E27FC236}">
                <a16:creationId xmlns:a16="http://schemas.microsoft.com/office/drawing/2014/main" id="{82F45FB7-A485-4D27-98EA-017B48220112}"/>
              </a:ext>
            </a:extLst>
          </p:cNvPr>
          <p:cNvSpPr txBox="1"/>
          <p:nvPr/>
        </p:nvSpPr>
        <p:spPr>
          <a:xfrm>
            <a:off x="549448" y="2090172"/>
            <a:ext cx="3728937" cy="2677656"/>
          </a:xfrm>
          <a:prstGeom prst="rect">
            <a:avLst/>
          </a:prstGeom>
          <a:noFill/>
        </p:spPr>
        <p:txBody>
          <a:bodyPr wrap="square">
            <a:spAutoFit/>
          </a:bodyPr>
          <a:lstStyle/>
          <a:p>
            <a:r>
              <a:rPr lang="en-US" sz="2400" b="1" i="0" dirty="0">
                <a:solidFill>
                  <a:srgbClr val="202124"/>
                </a:solidFill>
                <a:effectLst/>
                <a:latin typeface="Roboto"/>
              </a:rPr>
              <a:t>ECMO</a:t>
            </a:r>
            <a:r>
              <a:rPr lang="en-US" sz="2400" b="0" i="0" dirty="0">
                <a:solidFill>
                  <a:srgbClr val="202124"/>
                </a:solidFill>
                <a:effectLst/>
                <a:latin typeface="Roboto"/>
              </a:rPr>
              <a:t> stands for </a:t>
            </a:r>
            <a:r>
              <a:rPr lang="en-US" sz="2400" b="1" i="0" dirty="0">
                <a:solidFill>
                  <a:srgbClr val="202124"/>
                </a:solidFill>
                <a:effectLst/>
                <a:latin typeface="Roboto"/>
              </a:rPr>
              <a:t>extracorporeal membrane oxygenation</a:t>
            </a:r>
            <a:r>
              <a:rPr lang="en-US" sz="2400" b="0" i="0" dirty="0">
                <a:solidFill>
                  <a:srgbClr val="202124"/>
                </a:solidFill>
                <a:effectLst/>
                <a:latin typeface="Roboto"/>
              </a:rPr>
              <a:t>. The </a:t>
            </a:r>
            <a:r>
              <a:rPr lang="en-US" sz="2400" b="1" i="0" dirty="0">
                <a:solidFill>
                  <a:srgbClr val="202124"/>
                </a:solidFill>
                <a:effectLst/>
                <a:latin typeface="Roboto"/>
              </a:rPr>
              <a:t>ECMO</a:t>
            </a:r>
            <a:r>
              <a:rPr lang="en-US" sz="2400" b="0" i="0" dirty="0">
                <a:solidFill>
                  <a:srgbClr val="202124"/>
                </a:solidFill>
                <a:effectLst/>
                <a:latin typeface="Roboto"/>
              </a:rPr>
              <a:t> machine is similar to the heart-lung by-pass machine used in open-heart surgery. </a:t>
            </a:r>
            <a:endParaRPr lang="en-US" sz="2400" dirty="0"/>
          </a:p>
        </p:txBody>
      </p:sp>
      <p:sp>
        <p:nvSpPr>
          <p:cNvPr id="11" name="TextBox 10">
            <a:extLst>
              <a:ext uri="{FF2B5EF4-FFF2-40B4-BE49-F238E27FC236}">
                <a16:creationId xmlns:a16="http://schemas.microsoft.com/office/drawing/2014/main" id="{795D19DA-3D41-47BB-8E62-14147823630B}"/>
              </a:ext>
            </a:extLst>
          </p:cNvPr>
          <p:cNvSpPr txBox="1"/>
          <p:nvPr/>
        </p:nvSpPr>
        <p:spPr>
          <a:xfrm>
            <a:off x="357553" y="155272"/>
            <a:ext cx="10959196" cy="954107"/>
          </a:xfrm>
          <a:prstGeom prst="rect">
            <a:avLst/>
          </a:prstGeom>
          <a:noFill/>
        </p:spPr>
        <p:txBody>
          <a:bodyPr wrap="square">
            <a:spAutoFit/>
          </a:bodyPr>
          <a:lstStyle/>
          <a:p>
            <a:pPr algn="l"/>
            <a:r>
              <a:rPr lang="en-US" sz="2800" b="1" i="0" dirty="0">
                <a:solidFill>
                  <a:srgbClr val="333333"/>
                </a:solidFill>
                <a:effectLst/>
                <a:latin typeface="Arial" panose="020B0604020202020204" pitchFamily="34" charset="0"/>
              </a:rPr>
              <a:t>University of Minnesota working to create the country's first 'Super Ambulance'</a:t>
            </a:r>
          </a:p>
        </p:txBody>
      </p:sp>
    </p:spTree>
    <p:extLst>
      <p:ext uri="{BB962C8B-B14F-4D97-AF65-F5344CB8AC3E}">
        <p14:creationId xmlns:p14="http://schemas.microsoft.com/office/powerpoint/2010/main" val="2188137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76E051-4FFD-4224-9172-495B52C09FF8}"/>
              </a:ext>
            </a:extLst>
          </p:cNvPr>
          <p:cNvPicPr>
            <a:picLocks noChangeAspect="1"/>
          </p:cNvPicPr>
          <p:nvPr/>
        </p:nvPicPr>
        <p:blipFill>
          <a:blip r:embed="rId2"/>
          <a:stretch>
            <a:fillRect/>
          </a:stretch>
        </p:blipFill>
        <p:spPr>
          <a:xfrm>
            <a:off x="4951352" y="506877"/>
            <a:ext cx="7240648" cy="4664279"/>
          </a:xfrm>
          <a:prstGeom prst="rect">
            <a:avLst/>
          </a:prstGeom>
        </p:spPr>
      </p:pic>
      <p:sp>
        <p:nvSpPr>
          <p:cNvPr id="5" name="TextBox 4">
            <a:extLst>
              <a:ext uri="{FF2B5EF4-FFF2-40B4-BE49-F238E27FC236}">
                <a16:creationId xmlns:a16="http://schemas.microsoft.com/office/drawing/2014/main" id="{13195FBD-93A1-4793-B94A-185BFF9D81E9}"/>
              </a:ext>
            </a:extLst>
          </p:cNvPr>
          <p:cNvSpPr txBox="1"/>
          <p:nvPr/>
        </p:nvSpPr>
        <p:spPr>
          <a:xfrm>
            <a:off x="5681444" y="5641407"/>
            <a:ext cx="6094602" cy="646331"/>
          </a:xfrm>
          <a:prstGeom prst="rect">
            <a:avLst/>
          </a:prstGeom>
          <a:noFill/>
        </p:spPr>
        <p:txBody>
          <a:bodyPr wrap="square">
            <a:spAutoFit/>
          </a:bodyPr>
          <a:lstStyle/>
          <a:p>
            <a:r>
              <a:rPr lang="en-US" b="1" i="0" dirty="0">
                <a:solidFill>
                  <a:srgbClr val="888888"/>
                </a:solidFill>
                <a:effectLst/>
                <a:latin typeface="Open Sans"/>
              </a:rPr>
              <a:t>Traditional ultrasound machines cost $300,000 or more, while the </a:t>
            </a:r>
            <a:r>
              <a:rPr lang="en-US" b="1" i="0" dirty="0" err="1">
                <a:solidFill>
                  <a:srgbClr val="888888"/>
                </a:solidFill>
                <a:effectLst/>
                <a:latin typeface="Open Sans"/>
              </a:rPr>
              <a:t>MobiUS</a:t>
            </a:r>
            <a:r>
              <a:rPr lang="en-US" b="1" i="0" dirty="0">
                <a:solidFill>
                  <a:srgbClr val="888888"/>
                </a:solidFill>
                <a:effectLst/>
                <a:latin typeface="Open Sans"/>
              </a:rPr>
              <a:t> costs only $7,500 (Stylist).</a:t>
            </a:r>
            <a:endParaRPr lang="en-US" b="1" dirty="0"/>
          </a:p>
        </p:txBody>
      </p:sp>
      <p:sp>
        <p:nvSpPr>
          <p:cNvPr id="7" name="TextBox 6">
            <a:extLst>
              <a:ext uri="{FF2B5EF4-FFF2-40B4-BE49-F238E27FC236}">
                <a16:creationId xmlns:a16="http://schemas.microsoft.com/office/drawing/2014/main" id="{5EC2F8EC-D042-497C-A93D-E905773F794A}"/>
              </a:ext>
            </a:extLst>
          </p:cNvPr>
          <p:cNvSpPr txBox="1"/>
          <p:nvPr/>
        </p:nvSpPr>
        <p:spPr>
          <a:xfrm>
            <a:off x="94377" y="1033545"/>
            <a:ext cx="4670570" cy="5355312"/>
          </a:xfrm>
          <a:prstGeom prst="rect">
            <a:avLst/>
          </a:prstGeom>
          <a:noFill/>
        </p:spPr>
        <p:txBody>
          <a:bodyPr wrap="square">
            <a:spAutoFit/>
          </a:bodyPr>
          <a:lstStyle/>
          <a:p>
            <a:pPr marL="342900" indent="-342900">
              <a:buAutoNum type="arabicPeriod"/>
            </a:pPr>
            <a:r>
              <a:rPr lang="en-US" dirty="0"/>
              <a:t>CAUSES OF DYSPNEA</a:t>
            </a:r>
          </a:p>
          <a:p>
            <a:endParaRPr lang="en-US" dirty="0"/>
          </a:p>
          <a:p>
            <a:r>
              <a:rPr lang="en-US" dirty="0"/>
              <a:t>2. </a:t>
            </a:r>
            <a:r>
              <a:rPr lang="en-US" b="1" dirty="0"/>
              <a:t>RECOGNIZING OB EMERGENCIES</a:t>
            </a:r>
          </a:p>
          <a:p>
            <a:endParaRPr lang="en-US" dirty="0"/>
          </a:p>
          <a:p>
            <a:r>
              <a:rPr lang="en-US" dirty="0"/>
              <a:t>3. CARDIAC EVALUATION AND RESUSCITATION</a:t>
            </a:r>
          </a:p>
          <a:p>
            <a:endParaRPr lang="en-US" dirty="0"/>
          </a:p>
          <a:p>
            <a:r>
              <a:rPr lang="en-US" dirty="0"/>
              <a:t>4. </a:t>
            </a:r>
            <a:r>
              <a:rPr lang="en-US" b="1" dirty="0"/>
              <a:t>AIRWAY PLACEMENT CONFIRMATION AND MONITORING</a:t>
            </a:r>
          </a:p>
          <a:p>
            <a:endParaRPr lang="en-US" dirty="0"/>
          </a:p>
          <a:p>
            <a:r>
              <a:rPr lang="en-US" dirty="0"/>
              <a:t>5. GASTRIC TUBE PLACEMENT CONFIRMATION</a:t>
            </a:r>
          </a:p>
          <a:p>
            <a:endParaRPr lang="en-US" dirty="0"/>
          </a:p>
          <a:p>
            <a:r>
              <a:rPr lang="en-US" dirty="0"/>
              <a:t>6. </a:t>
            </a:r>
            <a:r>
              <a:rPr lang="en-US" b="1" dirty="0"/>
              <a:t>FRACTURE DETERMINATION</a:t>
            </a:r>
          </a:p>
          <a:p>
            <a:endParaRPr lang="en-US" dirty="0"/>
          </a:p>
          <a:p>
            <a:r>
              <a:rPr lang="en-US" dirty="0"/>
              <a:t>7. PREHOSPITAL NEEDLE THORACOSTOMY PLACEMENT</a:t>
            </a:r>
          </a:p>
          <a:p>
            <a:endParaRPr lang="en-US" dirty="0"/>
          </a:p>
          <a:p>
            <a:r>
              <a:rPr lang="en-US" dirty="0"/>
              <a:t>8. </a:t>
            </a:r>
            <a:r>
              <a:rPr lang="en-US" b="1" dirty="0"/>
              <a:t>PERIPHERAL INTRAVENOUS ACCESS</a:t>
            </a:r>
          </a:p>
          <a:p>
            <a:endParaRPr lang="en-US" dirty="0"/>
          </a:p>
          <a:p>
            <a:r>
              <a:rPr lang="en-US" dirty="0"/>
              <a:t>9. STROKE DIAGNOSIS</a:t>
            </a:r>
          </a:p>
        </p:txBody>
      </p:sp>
      <p:sp>
        <p:nvSpPr>
          <p:cNvPr id="9" name="TextBox 8">
            <a:extLst>
              <a:ext uri="{FF2B5EF4-FFF2-40B4-BE49-F238E27FC236}">
                <a16:creationId xmlns:a16="http://schemas.microsoft.com/office/drawing/2014/main" id="{FA0263F6-3675-46B5-ADCF-4CAF9092822E}"/>
              </a:ext>
            </a:extLst>
          </p:cNvPr>
          <p:cNvSpPr txBox="1"/>
          <p:nvPr/>
        </p:nvSpPr>
        <p:spPr>
          <a:xfrm>
            <a:off x="455104" y="255682"/>
            <a:ext cx="4251120" cy="646331"/>
          </a:xfrm>
          <a:prstGeom prst="rect">
            <a:avLst/>
          </a:prstGeom>
          <a:noFill/>
        </p:spPr>
        <p:txBody>
          <a:bodyPr wrap="square">
            <a:spAutoFit/>
          </a:bodyPr>
          <a:lstStyle/>
          <a:p>
            <a:pPr algn="l"/>
            <a:r>
              <a:rPr lang="en-US" b="1" i="0" cap="all" dirty="0">
                <a:solidFill>
                  <a:srgbClr val="000000"/>
                </a:solidFill>
                <a:effectLst/>
                <a:latin typeface="Open Sans"/>
              </a:rPr>
              <a:t>CLINICAL APPLICATIONS FOR FIELD ULTRASOUND</a:t>
            </a:r>
          </a:p>
        </p:txBody>
      </p:sp>
    </p:spTree>
    <p:extLst>
      <p:ext uri="{BB962C8B-B14F-4D97-AF65-F5344CB8AC3E}">
        <p14:creationId xmlns:p14="http://schemas.microsoft.com/office/powerpoint/2010/main" val="4050753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823341-77C6-432E-87DB-00CAF4C5B969}"/>
              </a:ext>
            </a:extLst>
          </p:cNvPr>
          <p:cNvPicPr>
            <a:picLocks noChangeAspect="1"/>
          </p:cNvPicPr>
          <p:nvPr/>
        </p:nvPicPr>
        <p:blipFill>
          <a:blip r:embed="rId2"/>
          <a:stretch>
            <a:fillRect/>
          </a:stretch>
        </p:blipFill>
        <p:spPr>
          <a:xfrm>
            <a:off x="0" y="0"/>
            <a:ext cx="5627318" cy="6858000"/>
          </a:xfrm>
          <a:prstGeom prst="rect">
            <a:avLst/>
          </a:prstGeom>
        </p:spPr>
      </p:pic>
      <p:pic>
        <p:nvPicPr>
          <p:cNvPr id="5" name="Picture 4">
            <a:extLst>
              <a:ext uri="{FF2B5EF4-FFF2-40B4-BE49-F238E27FC236}">
                <a16:creationId xmlns:a16="http://schemas.microsoft.com/office/drawing/2014/main" id="{364275CA-3128-4C04-91EB-F99DC89BACFE}"/>
              </a:ext>
            </a:extLst>
          </p:cNvPr>
          <p:cNvPicPr>
            <a:picLocks noChangeAspect="1"/>
          </p:cNvPicPr>
          <p:nvPr/>
        </p:nvPicPr>
        <p:blipFill>
          <a:blip r:embed="rId3"/>
          <a:stretch>
            <a:fillRect/>
          </a:stretch>
        </p:blipFill>
        <p:spPr>
          <a:xfrm>
            <a:off x="5627318" y="0"/>
            <a:ext cx="6564682" cy="6858000"/>
          </a:xfrm>
          <a:prstGeom prst="rect">
            <a:avLst/>
          </a:prstGeom>
        </p:spPr>
      </p:pic>
      <p:sp>
        <p:nvSpPr>
          <p:cNvPr id="6" name="TextBox 5">
            <a:extLst>
              <a:ext uri="{FF2B5EF4-FFF2-40B4-BE49-F238E27FC236}">
                <a16:creationId xmlns:a16="http://schemas.microsoft.com/office/drawing/2014/main" id="{D018153D-5BD8-4A16-9832-8EA98ECD00C1}"/>
              </a:ext>
            </a:extLst>
          </p:cNvPr>
          <p:cNvSpPr txBox="1"/>
          <p:nvPr/>
        </p:nvSpPr>
        <p:spPr>
          <a:xfrm>
            <a:off x="1510018" y="5081631"/>
            <a:ext cx="9387281" cy="1200329"/>
          </a:xfrm>
          <a:prstGeom prst="rect">
            <a:avLst/>
          </a:prstGeom>
          <a:noFill/>
        </p:spPr>
        <p:txBody>
          <a:bodyPr wrap="square">
            <a:spAutoFit/>
          </a:bodyPr>
          <a:lstStyle/>
          <a:p>
            <a:r>
              <a:rPr lang="en-US" b="1" i="0" dirty="0">
                <a:effectLst/>
                <a:highlight>
                  <a:srgbClr val="FFFF00"/>
                </a:highlight>
                <a:latin typeface="Roboto"/>
              </a:rPr>
              <a:t>In today's EMS setting, it's uncommon for ground EMS services to carry and use blood components. Most services that carry blood components are helicopter-based. ... Even in urban areas, the role of blood transfusions is relevant. The time is now for EMS to embrace blood as the fluid of choice in trauma resuscitation.</a:t>
            </a:r>
            <a:endParaRPr lang="en-US" b="1" dirty="0">
              <a:highlight>
                <a:srgbClr val="FFFF00"/>
              </a:highlight>
            </a:endParaRPr>
          </a:p>
        </p:txBody>
      </p:sp>
    </p:spTree>
    <p:extLst>
      <p:ext uri="{BB962C8B-B14F-4D97-AF65-F5344CB8AC3E}">
        <p14:creationId xmlns:p14="http://schemas.microsoft.com/office/powerpoint/2010/main" val="4237712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9003B5-E4DA-47D7-B066-79BF3B0229D1}"/>
              </a:ext>
            </a:extLst>
          </p:cNvPr>
          <p:cNvPicPr>
            <a:picLocks noChangeAspect="1"/>
          </p:cNvPicPr>
          <p:nvPr/>
        </p:nvPicPr>
        <p:blipFill>
          <a:blip r:embed="rId2"/>
          <a:stretch>
            <a:fillRect/>
          </a:stretch>
        </p:blipFill>
        <p:spPr>
          <a:xfrm>
            <a:off x="83976" y="65315"/>
            <a:ext cx="5276850" cy="2895600"/>
          </a:xfrm>
          <a:prstGeom prst="rect">
            <a:avLst/>
          </a:prstGeom>
        </p:spPr>
      </p:pic>
      <p:pic>
        <p:nvPicPr>
          <p:cNvPr id="5" name="Picture 4">
            <a:extLst>
              <a:ext uri="{FF2B5EF4-FFF2-40B4-BE49-F238E27FC236}">
                <a16:creationId xmlns:a16="http://schemas.microsoft.com/office/drawing/2014/main" id="{F210A448-79CB-4E33-8EE5-F8B191F671A6}"/>
              </a:ext>
            </a:extLst>
          </p:cNvPr>
          <p:cNvPicPr>
            <a:picLocks noChangeAspect="1"/>
          </p:cNvPicPr>
          <p:nvPr/>
        </p:nvPicPr>
        <p:blipFill>
          <a:blip r:embed="rId3"/>
          <a:stretch>
            <a:fillRect/>
          </a:stretch>
        </p:blipFill>
        <p:spPr>
          <a:xfrm>
            <a:off x="9225060" y="3994086"/>
            <a:ext cx="2733675" cy="2714625"/>
          </a:xfrm>
          <a:prstGeom prst="rect">
            <a:avLst/>
          </a:prstGeom>
        </p:spPr>
      </p:pic>
      <p:pic>
        <p:nvPicPr>
          <p:cNvPr id="7" name="Picture 6">
            <a:extLst>
              <a:ext uri="{FF2B5EF4-FFF2-40B4-BE49-F238E27FC236}">
                <a16:creationId xmlns:a16="http://schemas.microsoft.com/office/drawing/2014/main" id="{B4F88A61-E18D-4795-A7EC-E62806B9AD5A}"/>
              </a:ext>
            </a:extLst>
          </p:cNvPr>
          <p:cNvPicPr>
            <a:picLocks noChangeAspect="1"/>
          </p:cNvPicPr>
          <p:nvPr/>
        </p:nvPicPr>
        <p:blipFill>
          <a:blip r:embed="rId4"/>
          <a:stretch>
            <a:fillRect/>
          </a:stretch>
        </p:blipFill>
        <p:spPr>
          <a:xfrm>
            <a:off x="925480" y="3146262"/>
            <a:ext cx="7448550" cy="3476625"/>
          </a:xfrm>
          <a:prstGeom prst="rect">
            <a:avLst/>
          </a:prstGeom>
        </p:spPr>
      </p:pic>
      <p:sp>
        <p:nvSpPr>
          <p:cNvPr id="9" name="TextBox 8">
            <a:extLst>
              <a:ext uri="{FF2B5EF4-FFF2-40B4-BE49-F238E27FC236}">
                <a16:creationId xmlns:a16="http://schemas.microsoft.com/office/drawing/2014/main" id="{6E83E6F4-3D65-404E-9BBF-EAF06D46F40E}"/>
              </a:ext>
            </a:extLst>
          </p:cNvPr>
          <p:cNvSpPr txBox="1"/>
          <p:nvPr/>
        </p:nvSpPr>
        <p:spPr>
          <a:xfrm>
            <a:off x="5766812" y="390251"/>
            <a:ext cx="6097554" cy="2246769"/>
          </a:xfrm>
          <a:prstGeom prst="rect">
            <a:avLst/>
          </a:prstGeom>
          <a:noFill/>
        </p:spPr>
        <p:txBody>
          <a:bodyPr wrap="square">
            <a:spAutoFit/>
          </a:bodyPr>
          <a:lstStyle/>
          <a:p>
            <a:pPr algn="l"/>
            <a:r>
              <a:rPr lang="en-US" sz="2800" b="1" i="0" dirty="0">
                <a:solidFill>
                  <a:srgbClr val="333333"/>
                </a:solidFill>
                <a:effectLst/>
                <a:latin typeface="franklin-gothic-urw"/>
              </a:rPr>
              <a:t>Supreme Court Allows Warrantless Blood Draws of Unconscious Drivers</a:t>
            </a:r>
          </a:p>
          <a:p>
            <a:pPr algn="l"/>
            <a:r>
              <a:rPr lang="en-US" sz="2800" b="0" i="0" dirty="0">
                <a:solidFill>
                  <a:srgbClr val="4D4D4D"/>
                </a:solidFill>
                <a:effectLst/>
                <a:latin typeface="itc-slimbach"/>
              </a:rPr>
              <a:t>SCOTUS says it is constitutional for police to draw blood from unconscious drunk driving suspects.</a:t>
            </a:r>
          </a:p>
        </p:txBody>
      </p:sp>
    </p:spTree>
    <p:extLst>
      <p:ext uri="{BB962C8B-B14F-4D97-AF65-F5344CB8AC3E}">
        <p14:creationId xmlns:p14="http://schemas.microsoft.com/office/powerpoint/2010/main" val="1061940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FB06-DF41-4EAE-85D3-0D6D75970744}"/>
              </a:ext>
            </a:extLst>
          </p:cNvPr>
          <p:cNvSpPr>
            <a:spLocks noGrp="1"/>
          </p:cNvSpPr>
          <p:nvPr>
            <p:ph type="title"/>
          </p:nvPr>
        </p:nvSpPr>
        <p:spPr/>
        <p:txBody>
          <a:bodyPr>
            <a:normAutofit/>
          </a:bodyPr>
          <a:lstStyle/>
          <a:p>
            <a:r>
              <a:rPr lang="en-US" sz="7200" b="1" dirty="0"/>
              <a:t>Disclosure Statement</a:t>
            </a:r>
          </a:p>
        </p:txBody>
      </p:sp>
      <p:sp>
        <p:nvSpPr>
          <p:cNvPr id="3" name="Content Placeholder 2">
            <a:extLst>
              <a:ext uri="{FF2B5EF4-FFF2-40B4-BE49-F238E27FC236}">
                <a16:creationId xmlns:a16="http://schemas.microsoft.com/office/drawing/2014/main" id="{7581268A-9971-4496-87AE-FE51DE0F19BA}"/>
              </a:ext>
            </a:extLst>
          </p:cNvPr>
          <p:cNvSpPr>
            <a:spLocks noGrp="1"/>
          </p:cNvSpPr>
          <p:nvPr>
            <p:ph idx="1"/>
          </p:nvPr>
        </p:nvSpPr>
        <p:spPr/>
        <p:txBody>
          <a:bodyPr>
            <a:normAutofit lnSpcReduction="10000"/>
          </a:bodyPr>
          <a:lstStyle/>
          <a:p>
            <a:pPr marL="0" indent="0">
              <a:buNone/>
            </a:pPr>
            <a:r>
              <a:rPr lang="en-US" dirty="0"/>
              <a:t>	</a:t>
            </a:r>
            <a:r>
              <a:rPr lang="en-US" b="1" dirty="0"/>
              <a:t>My </a:t>
            </a:r>
            <a:r>
              <a:rPr lang="en-US" b="1" dirty="0">
                <a:solidFill>
                  <a:srgbClr val="FF0000"/>
                </a:solidFill>
              </a:rPr>
              <a:t>retirement accounts </a:t>
            </a:r>
            <a:r>
              <a:rPr lang="en-US" b="1" dirty="0"/>
              <a:t>are managed by many others</a:t>
            </a:r>
          </a:p>
          <a:p>
            <a:pPr marL="0" indent="0">
              <a:buNone/>
            </a:pPr>
            <a:endParaRPr lang="en-US" b="1" dirty="0"/>
          </a:p>
          <a:p>
            <a:pPr marL="0" indent="0">
              <a:buNone/>
            </a:pPr>
            <a:r>
              <a:rPr lang="en-US" b="1" dirty="0"/>
              <a:t>They inform me that I have a very </a:t>
            </a:r>
            <a:r>
              <a:rPr lang="en-US" b="1" dirty="0">
                <a:solidFill>
                  <a:srgbClr val="FF0000"/>
                </a:solidFill>
              </a:rPr>
              <a:t>diverse portfolio </a:t>
            </a:r>
          </a:p>
          <a:p>
            <a:pPr marL="0" indent="0">
              <a:buNone/>
            </a:pPr>
            <a:endParaRPr lang="en-US" b="1" dirty="0"/>
          </a:p>
          <a:p>
            <a:pPr marL="0" indent="0">
              <a:buNone/>
            </a:pPr>
            <a:r>
              <a:rPr lang="en-US" b="1" dirty="0"/>
              <a:t>	Most likely, there might be </a:t>
            </a:r>
            <a:r>
              <a:rPr lang="en-US" b="1" dirty="0">
                <a:solidFill>
                  <a:srgbClr val="FF0000"/>
                </a:solidFill>
              </a:rPr>
              <a:t>some investments that tie to 	something related here</a:t>
            </a:r>
            <a:r>
              <a:rPr lang="en-US" b="1" dirty="0"/>
              <a:t>, however, I am not sure</a:t>
            </a:r>
          </a:p>
          <a:p>
            <a:pPr marL="0" indent="0">
              <a:buNone/>
            </a:pPr>
            <a:endParaRPr lang="en-US" b="1" dirty="0"/>
          </a:p>
          <a:p>
            <a:pPr marL="0" indent="0">
              <a:buNone/>
            </a:pPr>
            <a:r>
              <a:rPr lang="en-US" b="1" dirty="0"/>
              <a:t>So, I say, to the best of my knowledge – </a:t>
            </a:r>
            <a:r>
              <a:rPr lang="en-US" sz="4400" b="1" dirty="0">
                <a:solidFill>
                  <a:srgbClr val="FF0000"/>
                </a:solidFill>
              </a:rPr>
              <a:t>I have no financial conflicts to declare</a:t>
            </a:r>
            <a:endParaRPr lang="en-US" b="1" dirty="0">
              <a:solidFill>
                <a:srgbClr val="FF0000"/>
              </a:solidFill>
            </a:endParaRPr>
          </a:p>
          <a:p>
            <a:endParaRPr lang="en-US" dirty="0"/>
          </a:p>
        </p:txBody>
      </p:sp>
    </p:spTree>
    <p:extLst>
      <p:ext uri="{BB962C8B-B14F-4D97-AF65-F5344CB8AC3E}">
        <p14:creationId xmlns:p14="http://schemas.microsoft.com/office/powerpoint/2010/main" val="2502474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586CB3-4590-4913-81A6-4211875D86D1}"/>
              </a:ext>
            </a:extLst>
          </p:cNvPr>
          <p:cNvSpPr txBox="1"/>
          <p:nvPr/>
        </p:nvSpPr>
        <p:spPr>
          <a:xfrm>
            <a:off x="304101" y="129840"/>
            <a:ext cx="6094602" cy="1384995"/>
          </a:xfrm>
          <a:prstGeom prst="rect">
            <a:avLst/>
          </a:prstGeom>
          <a:noFill/>
        </p:spPr>
        <p:txBody>
          <a:bodyPr wrap="square">
            <a:spAutoFit/>
          </a:bodyPr>
          <a:lstStyle/>
          <a:p>
            <a:pPr algn="l"/>
            <a:r>
              <a:rPr lang="en-US" sz="2800" b="1" i="0" dirty="0">
                <a:solidFill>
                  <a:srgbClr val="111111"/>
                </a:solidFill>
                <a:effectLst/>
                <a:latin typeface="Roboto"/>
              </a:rPr>
              <a:t>Quick, Consistent &amp; Non-invasive Therapeutic Hypothermia during Cardiac Arrest</a:t>
            </a:r>
          </a:p>
        </p:txBody>
      </p:sp>
      <p:pic>
        <p:nvPicPr>
          <p:cNvPr id="5" name="Picture 4">
            <a:extLst>
              <a:ext uri="{FF2B5EF4-FFF2-40B4-BE49-F238E27FC236}">
                <a16:creationId xmlns:a16="http://schemas.microsoft.com/office/drawing/2014/main" id="{316E447B-E792-4CC2-A761-85443D3547C9}"/>
              </a:ext>
            </a:extLst>
          </p:cNvPr>
          <p:cNvPicPr>
            <a:picLocks noChangeAspect="1"/>
          </p:cNvPicPr>
          <p:nvPr/>
        </p:nvPicPr>
        <p:blipFill>
          <a:blip r:embed="rId2"/>
          <a:stretch>
            <a:fillRect/>
          </a:stretch>
        </p:blipFill>
        <p:spPr>
          <a:xfrm>
            <a:off x="6753924" y="289679"/>
            <a:ext cx="5133975" cy="3181350"/>
          </a:xfrm>
          <a:prstGeom prst="rect">
            <a:avLst/>
          </a:prstGeom>
        </p:spPr>
      </p:pic>
      <p:sp>
        <p:nvSpPr>
          <p:cNvPr id="7" name="TextBox 6">
            <a:extLst>
              <a:ext uri="{FF2B5EF4-FFF2-40B4-BE49-F238E27FC236}">
                <a16:creationId xmlns:a16="http://schemas.microsoft.com/office/drawing/2014/main" id="{9D3B90A8-CAA6-45FB-B643-963C79335061}"/>
              </a:ext>
            </a:extLst>
          </p:cNvPr>
          <p:cNvSpPr txBox="1"/>
          <p:nvPr/>
        </p:nvSpPr>
        <p:spPr>
          <a:xfrm>
            <a:off x="697684" y="4267899"/>
            <a:ext cx="10796631" cy="2246769"/>
          </a:xfrm>
          <a:prstGeom prst="rect">
            <a:avLst/>
          </a:prstGeom>
          <a:noFill/>
        </p:spPr>
        <p:txBody>
          <a:bodyPr wrap="square">
            <a:spAutoFit/>
          </a:bodyPr>
          <a:lstStyle/>
          <a:p>
            <a:r>
              <a:rPr lang="en-US" sz="2000" b="1" i="0" dirty="0">
                <a:solidFill>
                  <a:srgbClr val="222222"/>
                </a:solidFill>
                <a:effectLst/>
                <a:latin typeface="Verdana" panose="020B0604030504040204" pitchFamily="34" charset="0"/>
              </a:rPr>
              <a:t>Time to Cool</a:t>
            </a:r>
            <a:br>
              <a:rPr lang="en-US" sz="2000" dirty="0"/>
            </a:br>
            <a:r>
              <a:rPr lang="en-US" sz="2000" b="0" i="0" dirty="0">
                <a:solidFill>
                  <a:srgbClr val="222222"/>
                </a:solidFill>
                <a:effectLst/>
                <a:latin typeface="Verdana" panose="020B0604030504040204" pitchFamily="34" charset="0"/>
              </a:rPr>
              <a:t>Some recent studies show an association between time to cooling and mortality (a one-hour delay in time to cooling increases the risk of death by 20%) and that therapeutic hypothermia, when combined with return of spontaneous circulation within 25 minutes of cardiac arrest, yields positive outcomes.</a:t>
            </a:r>
            <a:r>
              <a:rPr lang="en-US" sz="2000" b="0" i="0" baseline="30000" dirty="0">
                <a:solidFill>
                  <a:srgbClr val="222222"/>
                </a:solidFill>
                <a:effectLst/>
                <a:latin typeface="Verdana" panose="020B0604030504040204" pitchFamily="34" charset="0"/>
              </a:rPr>
              <a:t> </a:t>
            </a:r>
            <a:r>
              <a:rPr lang="en-US" sz="2000" b="0" i="0" dirty="0">
                <a:solidFill>
                  <a:srgbClr val="222222"/>
                </a:solidFill>
                <a:effectLst/>
                <a:latin typeface="Verdana" panose="020B0604030504040204" pitchFamily="34" charset="0"/>
              </a:rPr>
              <a:t>Further, it was found that for every five-minute delay in initiating hypothermia, there was a 6% greater chance of the patient having a poor outcome.</a:t>
            </a:r>
            <a:endParaRPr lang="en-US" sz="2000" dirty="0"/>
          </a:p>
        </p:txBody>
      </p:sp>
      <p:sp>
        <p:nvSpPr>
          <p:cNvPr id="9" name="TextBox 8">
            <a:extLst>
              <a:ext uri="{FF2B5EF4-FFF2-40B4-BE49-F238E27FC236}">
                <a16:creationId xmlns:a16="http://schemas.microsoft.com/office/drawing/2014/main" id="{0DFE2AFD-64CF-4DB4-97E4-D791D08C8CD8}"/>
              </a:ext>
            </a:extLst>
          </p:cNvPr>
          <p:cNvSpPr txBox="1"/>
          <p:nvPr/>
        </p:nvSpPr>
        <p:spPr>
          <a:xfrm>
            <a:off x="413158" y="1854504"/>
            <a:ext cx="6094602" cy="1938992"/>
          </a:xfrm>
          <a:prstGeom prst="rect">
            <a:avLst/>
          </a:prstGeom>
          <a:noFill/>
        </p:spPr>
        <p:txBody>
          <a:bodyPr wrap="square">
            <a:spAutoFit/>
          </a:bodyPr>
          <a:lstStyle/>
          <a:p>
            <a:r>
              <a:rPr lang="en-US" sz="2400" b="0" i="0" dirty="0">
                <a:solidFill>
                  <a:srgbClr val="222222"/>
                </a:solidFill>
                <a:effectLst/>
                <a:latin typeface="Verdana" panose="020B0604030504040204" pitchFamily="34" charset="0"/>
              </a:rPr>
              <a:t>Once activated, the cooling element achieves a temperature of -3.0°C to -5.0°C within seconds, cooling the blood traveling through the carotid triangles.</a:t>
            </a:r>
            <a:endParaRPr lang="en-US" sz="2400" dirty="0"/>
          </a:p>
        </p:txBody>
      </p:sp>
    </p:spTree>
    <p:extLst>
      <p:ext uri="{BB962C8B-B14F-4D97-AF65-F5344CB8AC3E}">
        <p14:creationId xmlns:p14="http://schemas.microsoft.com/office/powerpoint/2010/main" val="484371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9EAD10-1DEB-4A76-9844-95EC489D1BC3}"/>
              </a:ext>
            </a:extLst>
          </p:cNvPr>
          <p:cNvSpPr txBox="1"/>
          <p:nvPr/>
        </p:nvSpPr>
        <p:spPr>
          <a:xfrm>
            <a:off x="153098" y="5670525"/>
            <a:ext cx="11750879" cy="923330"/>
          </a:xfrm>
          <a:prstGeom prst="rect">
            <a:avLst/>
          </a:prstGeom>
          <a:noFill/>
        </p:spPr>
        <p:txBody>
          <a:bodyPr wrap="square">
            <a:spAutoFit/>
          </a:bodyPr>
          <a:lstStyle/>
          <a:p>
            <a:r>
              <a:rPr lang="en-US" b="0" i="0" dirty="0">
                <a:solidFill>
                  <a:srgbClr val="202124"/>
                </a:solidFill>
                <a:effectLst/>
                <a:latin typeface="Roboto"/>
              </a:rPr>
              <a:t>An </a:t>
            </a:r>
            <a:r>
              <a:rPr lang="en-US" b="1" i="0" dirty="0">
                <a:solidFill>
                  <a:srgbClr val="202124"/>
                </a:solidFill>
                <a:effectLst/>
                <a:latin typeface="Roboto"/>
              </a:rPr>
              <a:t>infusion pump</a:t>
            </a:r>
            <a:r>
              <a:rPr lang="en-US" b="0" i="0" dirty="0">
                <a:solidFill>
                  <a:srgbClr val="202124"/>
                </a:solidFill>
                <a:effectLst/>
                <a:latin typeface="Roboto"/>
              </a:rPr>
              <a:t> is a medical device that delivers fluids, such as nutrients and medications, into a patient's body in controlled amounts. ... They can deliver nutrients or medications, such as insulin or other hormones, antibiotics, chemotherapy drugs, and pain relievers.</a:t>
            </a:r>
            <a:endParaRPr lang="en-US" dirty="0"/>
          </a:p>
        </p:txBody>
      </p:sp>
      <p:pic>
        <p:nvPicPr>
          <p:cNvPr id="5" name="Picture 4">
            <a:extLst>
              <a:ext uri="{FF2B5EF4-FFF2-40B4-BE49-F238E27FC236}">
                <a16:creationId xmlns:a16="http://schemas.microsoft.com/office/drawing/2014/main" id="{2CCC7C7C-DF79-4349-A2C1-2F9B1D578423}"/>
              </a:ext>
            </a:extLst>
          </p:cNvPr>
          <p:cNvPicPr>
            <a:picLocks noChangeAspect="1"/>
          </p:cNvPicPr>
          <p:nvPr/>
        </p:nvPicPr>
        <p:blipFill>
          <a:blip r:embed="rId2"/>
          <a:stretch>
            <a:fillRect/>
          </a:stretch>
        </p:blipFill>
        <p:spPr>
          <a:xfrm>
            <a:off x="509092" y="168348"/>
            <a:ext cx="4149411" cy="5368332"/>
          </a:xfrm>
          <a:prstGeom prst="rect">
            <a:avLst/>
          </a:prstGeom>
        </p:spPr>
      </p:pic>
      <p:pic>
        <p:nvPicPr>
          <p:cNvPr id="6" name="Picture 5">
            <a:extLst>
              <a:ext uri="{FF2B5EF4-FFF2-40B4-BE49-F238E27FC236}">
                <a16:creationId xmlns:a16="http://schemas.microsoft.com/office/drawing/2014/main" id="{4695EB46-70FC-4A59-B987-4684DCE08A3C}"/>
              </a:ext>
            </a:extLst>
          </p:cNvPr>
          <p:cNvPicPr>
            <a:picLocks noChangeAspect="1"/>
          </p:cNvPicPr>
          <p:nvPr/>
        </p:nvPicPr>
        <p:blipFill>
          <a:blip r:embed="rId3"/>
          <a:stretch>
            <a:fillRect/>
          </a:stretch>
        </p:blipFill>
        <p:spPr>
          <a:xfrm>
            <a:off x="5961776" y="152140"/>
            <a:ext cx="5721132" cy="5400749"/>
          </a:xfrm>
          <a:prstGeom prst="rect">
            <a:avLst/>
          </a:prstGeom>
        </p:spPr>
      </p:pic>
    </p:spTree>
    <p:extLst>
      <p:ext uri="{BB962C8B-B14F-4D97-AF65-F5344CB8AC3E}">
        <p14:creationId xmlns:p14="http://schemas.microsoft.com/office/powerpoint/2010/main" val="3347275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C02AC-654C-4A39-BF18-B51FE8DB0937}"/>
              </a:ext>
            </a:extLst>
          </p:cNvPr>
          <p:cNvPicPr>
            <a:picLocks noChangeAspect="1"/>
          </p:cNvPicPr>
          <p:nvPr/>
        </p:nvPicPr>
        <p:blipFill>
          <a:blip r:embed="rId2"/>
          <a:stretch>
            <a:fillRect/>
          </a:stretch>
        </p:blipFill>
        <p:spPr>
          <a:xfrm>
            <a:off x="2300335" y="1114770"/>
            <a:ext cx="2276475" cy="4162425"/>
          </a:xfrm>
          <a:prstGeom prst="rect">
            <a:avLst/>
          </a:prstGeom>
        </p:spPr>
      </p:pic>
      <p:sp>
        <p:nvSpPr>
          <p:cNvPr id="8" name="TextBox 7">
            <a:extLst>
              <a:ext uri="{FF2B5EF4-FFF2-40B4-BE49-F238E27FC236}">
                <a16:creationId xmlns:a16="http://schemas.microsoft.com/office/drawing/2014/main" id="{01FC5F08-E2FF-4400-A637-91F579420ED2}"/>
              </a:ext>
            </a:extLst>
          </p:cNvPr>
          <p:cNvSpPr txBox="1"/>
          <p:nvPr/>
        </p:nvSpPr>
        <p:spPr>
          <a:xfrm>
            <a:off x="312490" y="160663"/>
            <a:ext cx="4855128" cy="954107"/>
          </a:xfrm>
          <a:prstGeom prst="rect">
            <a:avLst/>
          </a:prstGeom>
          <a:noFill/>
        </p:spPr>
        <p:txBody>
          <a:bodyPr wrap="square">
            <a:spAutoFit/>
          </a:bodyPr>
          <a:lstStyle/>
          <a:p>
            <a:pPr algn="l"/>
            <a:r>
              <a:rPr lang="en-US" sz="2800" b="1" i="0" dirty="0">
                <a:solidFill>
                  <a:srgbClr val="000000"/>
                </a:solidFill>
                <a:effectLst/>
                <a:latin typeface="acumin-pro-semi-condensed"/>
              </a:rPr>
              <a:t>How Can Tranexamic Acid Help in EMS?</a:t>
            </a:r>
          </a:p>
        </p:txBody>
      </p:sp>
      <p:sp>
        <p:nvSpPr>
          <p:cNvPr id="6" name="TextBox 5">
            <a:extLst>
              <a:ext uri="{FF2B5EF4-FFF2-40B4-BE49-F238E27FC236}">
                <a16:creationId xmlns:a16="http://schemas.microsoft.com/office/drawing/2014/main" id="{8ED04B77-F505-4379-826A-6359E72999C7}"/>
              </a:ext>
            </a:extLst>
          </p:cNvPr>
          <p:cNvSpPr txBox="1"/>
          <p:nvPr/>
        </p:nvSpPr>
        <p:spPr>
          <a:xfrm>
            <a:off x="1602297" y="5590829"/>
            <a:ext cx="9368406" cy="923330"/>
          </a:xfrm>
          <a:prstGeom prst="rect">
            <a:avLst/>
          </a:prstGeom>
          <a:noFill/>
        </p:spPr>
        <p:txBody>
          <a:bodyPr wrap="square">
            <a:spAutoFit/>
          </a:bodyPr>
          <a:lstStyle/>
          <a:p>
            <a:r>
              <a:rPr lang="en-US" b="1" i="0" dirty="0">
                <a:solidFill>
                  <a:srgbClr val="202124"/>
                </a:solidFill>
                <a:effectLst/>
                <a:latin typeface="arial" panose="020B0604020202020204" pitchFamily="34" charset="0"/>
              </a:rPr>
              <a:t>Tranexamic acid</a:t>
            </a:r>
            <a:r>
              <a:rPr lang="en-US" b="0" i="0" dirty="0">
                <a:solidFill>
                  <a:srgbClr val="202124"/>
                </a:solidFill>
                <a:effectLst/>
                <a:latin typeface="arial" panose="020B0604020202020204" pitchFamily="34" charset="0"/>
              </a:rPr>
              <a:t> (sometimes shortened to </a:t>
            </a:r>
            <a:r>
              <a:rPr lang="en-US" b="1" i="0" dirty="0" err="1">
                <a:solidFill>
                  <a:srgbClr val="202124"/>
                </a:solidFill>
                <a:effectLst/>
                <a:latin typeface="arial" panose="020B0604020202020204" pitchFamily="34" charset="0"/>
              </a:rPr>
              <a:t>txa</a:t>
            </a:r>
            <a:r>
              <a:rPr lang="en-US" b="0" i="0" dirty="0">
                <a:solidFill>
                  <a:srgbClr val="202124"/>
                </a:solidFill>
                <a:effectLst/>
                <a:latin typeface="arial" panose="020B0604020202020204" pitchFamily="34" charset="0"/>
              </a:rPr>
              <a:t>) is a medicine that controls bleeding. It helps your blood to clot and is </a:t>
            </a:r>
            <a:r>
              <a:rPr lang="en-US" b="1" i="0" dirty="0">
                <a:solidFill>
                  <a:srgbClr val="202124"/>
                </a:solidFill>
                <a:effectLst/>
                <a:latin typeface="arial" panose="020B0604020202020204" pitchFamily="34" charset="0"/>
              </a:rPr>
              <a:t>used for</a:t>
            </a:r>
            <a:r>
              <a:rPr lang="en-US" b="0" i="0" dirty="0">
                <a:solidFill>
                  <a:srgbClr val="202124"/>
                </a:solidFill>
                <a:effectLst/>
                <a:latin typeface="arial" panose="020B0604020202020204" pitchFamily="34" charset="0"/>
              </a:rPr>
              <a:t> nosebleeds and heavy periods. If you're having a tooth taken out, using </a:t>
            </a:r>
            <a:r>
              <a:rPr lang="en-US" b="1" i="0" dirty="0">
                <a:solidFill>
                  <a:srgbClr val="202124"/>
                </a:solidFill>
                <a:effectLst/>
                <a:latin typeface="arial" panose="020B0604020202020204" pitchFamily="34" charset="0"/>
              </a:rPr>
              <a:t>tranexamic acid</a:t>
            </a:r>
            <a:r>
              <a:rPr lang="en-US" b="0" i="0" dirty="0">
                <a:solidFill>
                  <a:srgbClr val="202124"/>
                </a:solidFill>
                <a:effectLst/>
                <a:latin typeface="arial" panose="020B0604020202020204" pitchFamily="34" charset="0"/>
              </a:rPr>
              <a:t> mouthwash can help stop bleeding.</a:t>
            </a:r>
            <a:endParaRPr lang="en-US" dirty="0"/>
          </a:p>
        </p:txBody>
      </p:sp>
      <p:pic>
        <p:nvPicPr>
          <p:cNvPr id="3" name="Picture 2">
            <a:extLst>
              <a:ext uri="{FF2B5EF4-FFF2-40B4-BE49-F238E27FC236}">
                <a16:creationId xmlns:a16="http://schemas.microsoft.com/office/drawing/2014/main" id="{3582096E-DCE0-4D18-A70E-0CA2E920B9A2}"/>
              </a:ext>
            </a:extLst>
          </p:cNvPr>
          <p:cNvPicPr>
            <a:picLocks noChangeAspect="1"/>
          </p:cNvPicPr>
          <p:nvPr/>
        </p:nvPicPr>
        <p:blipFill>
          <a:blip r:embed="rId3"/>
          <a:stretch>
            <a:fillRect/>
          </a:stretch>
        </p:blipFill>
        <p:spPr>
          <a:xfrm>
            <a:off x="5645791" y="343841"/>
            <a:ext cx="6411111" cy="4907414"/>
          </a:xfrm>
          <a:prstGeom prst="rect">
            <a:avLst/>
          </a:prstGeom>
        </p:spPr>
      </p:pic>
    </p:spTree>
    <p:extLst>
      <p:ext uri="{BB962C8B-B14F-4D97-AF65-F5344CB8AC3E}">
        <p14:creationId xmlns:p14="http://schemas.microsoft.com/office/powerpoint/2010/main" val="3904803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9EB639-7A28-42E8-A5B4-710BB2DDE2D7}"/>
              </a:ext>
            </a:extLst>
          </p:cNvPr>
          <p:cNvPicPr>
            <a:picLocks noChangeAspect="1"/>
          </p:cNvPicPr>
          <p:nvPr/>
        </p:nvPicPr>
        <p:blipFill>
          <a:blip r:embed="rId2"/>
          <a:stretch>
            <a:fillRect/>
          </a:stretch>
        </p:blipFill>
        <p:spPr>
          <a:xfrm>
            <a:off x="679813" y="534526"/>
            <a:ext cx="5212126" cy="3753068"/>
          </a:xfrm>
          <a:prstGeom prst="rect">
            <a:avLst/>
          </a:prstGeom>
        </p:spPr>
      </p:pic>
      <p:sp>
        <p:nvSpPr>
          <p:cNvPr id="7" name="TextBox 6">
            <a:extLst>
              <a:ext uri="{FF2B5EF4-FFF2-40B4-BE49-F238E27FC236}">
                <a16:creationId xmlns:a16="http://schemas.microsoft.com/office/drawing/2014/main" id="{8C82F6AB-5540-44B1-90F0-9779AE67B9BE}"/>
              </a:ext>
            </a:extLst>
          </p:cNvPr>
          <p:cNvSpPr txBox="1"/>
          <p:nvPr/>
        </p:nvSpPr>
        <p:spPr>
          <a:xfrm>
            <a:off x="7224903" y="308024"/>
            <a:ext cx="4391637" cy="1200329"/>
          </a:xfrm>
          <a:prstGeom prst="rect">
            <a:avLst/>
          </a:prstGeom>
          <a:noFill/>
        </p:spPr>
        <p:txBody>
          <a:bodyPr wrap="square">
            <a:spAutoFit/>
          </a:bodyPr>
          <a:lstStyle/>
          <a:p>
            <a:r>
              <a:rPr lang="en-US" b="0" i="0" dirty="0">
                <a:solidFill>
                  <a:srgbClr val="202124"/>
                </a:solidFill>
                <a:effectLst/>
                <a:latin typeface="Roboto"/>
              </a:rPr>
              <a:t>The first commercial version needed a name, and </a:t>
            </a:r>
            <a:r>
              <a:rPr lang="en-US" b="1" i="0" dirty="0">
                <a:solidFill>
                  <a:srgbClr val="202124"/>
                </a:solidFill>
                <a:effectLst/>
                <a:latin typeface="Roboto"/>
              </a:rPr>
              <a:t>LUCAS</a:t>
            </a:r>
            <a:r>
              <a:rPr lang="en-US" b="0" i="0" dirty="0">
                <a:solidFill>
                  <a:srgbClr val="202124"/>
                </a:solidFill>
                <a:effectLst/>
                <a:latin typeface="Roboto"/>
              </a:rPr>
              <a:t> was chosen, which </a:t>
            </a:r>
            <a:r>
              <a:rPr lang="en-US" b="1" i="0" dirty="0">
                <a:solidFill>
                  <a:srgbClr val="202124"/>
                </a:solidFill>
                <a:effectLst/>
                <a:latin typeface="Roboto"/>
              </a:rPr>
              <a:t>stands for</a:t>
            </a:r>
            <a:r>
              <a:rPr lang="en-US" b="0" i="0" dirty="0">
                <a:solidFill>
                  <a:srgbClr val="202124"/>
                </a:solidFill>
                <a:effectLst/>
                <a:latin typeface="Roboto"/>
              </a:rPr>
              <a:t> Lund University Cardiopulmonary Assist System.</a:t>
            </a:r>
            <a:endParaRPr lang="en-US" dirty="0"/>
          </a:p>
        </p:txBody>
      </p:sp>
      <p:pic>
        <p:nvPicPr>
          <p:cNvPr id="1026" name="Picture 2" descr="Glendale Fire Dept. on Twitter: &quot;Our EMS training block is about the new  Lucas device. This actually does chest compressions for you when someone  requires CPR. It is a wonderful tool to">
            <a:extLst>
              <a:ext uri="{FF2B5EF4-FFF2-40B4-BE49-F238E27FC236}">
                <a16:creationId xmlns:a16="http://schemas.microsoft.com/office/drawing/2014/main" id="{D85C2193-D518-4E0A-80A3-CEF4713B5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903" y="1828800"/>
            <a:ext cx="4287284" cy="48446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0BB9871-E500-4521-8A38-0F6F28841E02}"/>
              </a:ext>
            </a:extLst>
          </p:cNvPr>
          <p:cNvSpPr txBox="1"/>
          <p:nvPr/>
        </p:nvSpPr>
        <p:spPr>
          <a:xfrm>
            <a:off x="463819" y="4995293"/>
            <a:ext cx="6094602" cy="1200329"/>
          </a:xfrm>
          <a:prstGeom prst="rect">
            <a:avLst/>
          </a:prstGeom>
          <a:noFill/>
        </p:spPr>
        <p:txBody>
          <a:bodyPr wrap="square">
            <a:spAutoFit/>
          </a:bodyPr>
          <a:lstStyle/>
          <a:p>
            <a:r>
              <a:rPr lang="en-US" b="0" i="0" dirty="0">
                <a:solidFill>
                  <a:srgbClr val="5F5F5F"/>
                </a:solidFill>
                <a:effectLst/>
                <a:latin typeface="HumanistRoman"/>
              </a:rPr>
              <a:t>Deliver high-performance, continuous chest compressions with less strain, micromanagement, and risk for the caregiver. The LUCAS chest compression system, provides benefits both to the cardiac arrest patient and the resuscitation team.</a:t>
            </a:r>
            <a:endParaRPr lang="en-US" dirty="0"/>
          </a:p>
        </p:txBody>
      </p:sp>
    </p:spTree>
    <p:extLst>
      <p:ext uri="{BB962C8B-B14F-4D97-AF65-F5344CB8AC3E}">
        <p14:creationId xmlns:p14="http://schemas.microsoft.com/office/powerpoint/2010/main" val="10622389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06964F-EC2C-4D88-9CA7-E222B99ECAED}"/>
              </a:ext>
            </a:extLst>
          </p:cNvPr>
          <p:cNvPicPr>
            <a:picLocks noChangeAspect="1"/>
          </p:cNvPicPr>
          <p:nvPr/>
        </p:nvPicPr>
        <p:blipFill>
          <a:blip r:embed="rId2"/>
          <a:stretch>
            <a:fillRect/>
          </a:stretch>
        </p:blipFill>
        <p:spPr>
          <a:xfrm>
            <a:off x="1829258" y="244285"/>
            <a:ext cx="8533483" cy="5003162"/>
          </a:xfrm>
          <a:prstGeom prst="rect">
            <a:avLst/>
          </a:prstGeom>
        </p:spPr>
      </p:pic>
      <p:sp>
        <p:nvSpPr>
          <p:cNvPr id="4" name="TextBox 3">
            <a:extLst>
              <a:ext uri="{FF2B5EF4-FFF2-40B4-BE49-F238E27FC236}">
                <a16:creationId xmlns:a16="http://schemas.microsoft.com/office/drawing/2014/main" id="{962130BA-B71D-46C0-BA26-EE111893D7B2}"/>
              </a:ext>
            </a:extLst>
          </p:cNvPr>
          <p:cNvSpPr txBox="1"/>
          <p:nvPr/>
        </p:nvSpPr>
        <p:spPr>
          <a:xfrm>
            <a:off x="0" y="5498632"/>
            <a:ext cx="12192000" cy="1200329"/>
          </a:xfrm>
          <a:prstGeom prst="rect">
            <a:avLst/>
          </a:prstGeom>
          <a:noFill/>
        </p:spPr>
        <p:txBody>
          <a:bodyPr wrap="square">
            <a:spAutoFit/>
          </a:bodyPr>
          <a:lstStyle/>
          <a:p>
            <a:r>
              <a:rPr lang="en-US" sz="2400" b="0" i="0" dirty="0">
                <a:solidFill>
                  <a:srgbClr val="202124"/>
                </a:solidFill>
                <a:effectLst/>
                <a:latin typeface="arial" panose="020B0604020202020204" pitchFamily="34" charset="0"/>
              </a:rPr>
              <a:t>A general approach is to stop </a:t>
            </a:r>
            <a:r>
              <a:rPr lang="en-US" sz="2400" b="1" i="0" dirty="0">
                <a:solidFill>
                  <a:srgbClr val="202124"/>
                </a:solidFill>
                <a:effectLst/>
                <a:latin typeface="arial" panose="020B0604020202020204" pitchFamily="34" charset="0"/>
              </a:rPr>
              <a:t>CPR</a:t>
            </a:r>
            <a:r>
              <a:rPr lang="en-US" sz="2400" b="0" i="0" dirty="0">
                <a:solidFill>
                  <a:srgbClr val="202124"/>
                </a:solidFill>
                <a:effectLst/>
                <a:latin typeface="arial" panose="020B0604020202020204" pitchFamily="34" charset="0"/>
              </a:rPr>
              <a:t> after 20 minutes if there is no ROSC or viable cardiac rhythm re-established, and no reversible factors present that would potentially alter outcome.</a:t>
            </a:r>
            <a:endParaRPr lang="en-US" sz="2400" dirty="0"/>
          </a:p>
        </p:txBody>
      </p:sp>
    </p:spTree>
    <p:extLst>
      <p:ext uri="{BB962C8B-B14F-4D97-AF65-F5344CB8AC3E}">
        <p14:creationId xmlns:p14="http://schemas.microsoft.com/office/powerpoint/2010/main" val="2732685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70E103-149B-4DC4-BF11-17E95C6DD202}"/>
              </a:ext>
            </a:extLst>
          </p:cNvPr>
          <p:cNvPicPr>
            <a:picLocks noChangeAspect="1"/>
          </p:cNvPicPr>
          <p:nvPr/>
        </p:nvPicPr>
        <p:blipFill>
          <a:blip r:embed="rId2"/>
          <a:stretch>
            <a:fillRect/>
          </a:stretch>
        </p:blipFill>
        <p:spPr>
          <a:xfrm>
            <a:off x="0" y="792780"/>
            <a:ext cx="12192000" cy="5272440"/>
          </a:xfrm>
          <a:prstGeom prst="rect">
            <a:avLst/>
          </a:prstGeom>
        </p:spPr>
      </p:pic>
    </p:spTree>
    <p:extLst>
      <p:ext uri="{BB962C8B-B14F-4D97-AF65-F5344CB8AC3E}">
        <p14:creationId xmlns:p14="http://schemas.microsoft.com/office/powerpoint/2010/main" val="3077426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E1295D-CA58-4351-90EB-51788522F550}"/>
              </a:ext>
            </a:extLst>
          </p:cNvPr>
          <p:cNvPicPr>
            <a:picLocks noChangeAspect="1"/>
          </p:cNvPicPr>
          <p:nvPr/>
        </p:nvPicPr>
        <p:blipFill>
          <a:blip r:embed="rId2"/>
          <a:stretch>
            <a:fillRect/>
          </a:stretch>
        </p:blipFill>
        <p:spPr>
          <a:xfrm>
            <a:off x="0" y="5750"/>
            <a:ext cx="12192000" cy="7516872"/>
          </a:xfrm>
          <a:prstGeom prst="rect">
            <a:avLst/>
          </a:prstGeom>
        </p:spPr>
      </p:pic>
      <p:sp>
        <p:nvSpPr>
          <p:cNvPr id="2" name="TextBox 1">
            <a:extLst>
              <a:ext uri="{FF2B5EF4-FFF2-40B4-BE49-F238E27FC236}">
                <a16:creationId xmlns:a16="http://schemas.microsoft.com/office/drawing/2014/main" id="{3DDC4DA4-4F62-494A-AA17-E274DD5D9156}"/>
              </a:ext>
            </a:extLst>
          </p:cNvPr>
          <p:cNvSpPr txBox="1"/>
          <p:nvPr/>
        </p:nvSpPr>
        <p:spPr>
          <a:xfrm>
            <a:off x="4882392" y="0"/>
            <a:ext cx="4806891" cy="584775"/>
          </a:xfrm>
          <a:prstGeom prst="rect">
            <a:avLst/>
          </a:prstGeom>
          <a:noFill/>
        </p:spPr>
        <p:txBody>
          <a:bodyPr wrap="square" rtlCol="0">
            <a:spAutoFit/>
          </a:bodyPr>
          <a:lstStyle/>
          <a:p>
            <a:r>
              <a:rPr lang="en-US" sz="3200" dirty="0"/>
              <a:t>Dispatch and Triage  - 911</a:t>
            </a:r>
          </a:p>
        </p:txBody>
      </p:sp>
    </p:spTree>
    <p:extLst>
      <p:ext uri="{BB962C8B-B14F-4D97-AF65-F5344CB8AC3E}">
        <p14:creationId xmlns:p14="http://schemas.microsoft.com/office/powerpoint/2010/main" val="31884520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F4AEB-7E77-49BD-AFAC-14AAAD540FFA}"/>
              </a:ext>
            </a:extLst>
          </p:cNvPr>
          <p:cNvPicPr>
            <a:picLocks noChangeAspect="1"/>
          </p:cNvPicPr>
          <p:nvPr/>
        </p:nvPicPr>
        <p:blipFill>
          <a:blip r:embed="rId2"/>
          <a:stretch>
            <a:fillRect/>
          </a:stretch>
        </p:blipFill>
        <p:spPr>
          <a:xfrm>
            <a:off x="385762" y="104775"/>
            <a:ext cx="5934075" cy="3324225"/>
          </a:xfrm>
          <a:prstGeom prst="rect">
            <a:avLst/>
          </a:prstGeom>
        </p:spPr>
      </p:pic>
      <p:pic>
        <p:nvPicPr>
          <p:cNvPr id="5" name="Picture 4">
            <a:extLst>
              <a:ext uri="{FF2B5EF4-FFF2-40B4-BE49-F238E27FC236}">
                <a16:creationId xmlns:a16="http://schemas.microsoft.com/office/drawing/2014/main" id="{ED9E404A-27DC-4275-8199-5A6A60309CE5}"/>
              </a:ext>
            </a:extLst>
          </p:cNvPr>
          <p:cNvPicPr>
            <a:picLocks noChangeAspect="1"/>
          </p:cNvPicPr>
          <p:nvPr/>
        </p:nvPicPr>
        <p:blipFill>
          <a:blip r:embed="rId3"/>
          <a:stretch>
            <a:fillRect/>
          </a:stretch>
        </p:blipFill>
        <p:spPr>
          <a:xfrm>
            <a:off x="5807497" y="2952750"/>
            <a:ext cx="6315075" cy="3800475"/>
          </a:xfrm>
          <a:prstGeom prst="rect">
            <a:avLst/>
          </a:prstGeom>
        </p:spPr>
      </p:pic>
      <p:sp>
        <p:nvSpPr>
          <p:cNvPr id="2" name="TextBox 1">
            <a:extLst>
              <a:ext uri="{FF2B5EF4-FFF2-40B4-BE49-F238E27FC236}">
                <a16:creationId xmlns:a16="http://schemas.microsoft.com/office/drawing/2014/main" id="{4507696F-5C26-42AB-9B0A-6537683DDDCA}"/>
              </a:ext>
            </a:extLst>
          </p:cNvPr>
          <p:cNvSpPr txBox="1"/>
          <p:nvPr/>
        </p:nvSpPr>
        <p:spPr>
          <a:xfrm>
            <a:off x="7290033" y="587229"/>
            <a:ext cx="4077049" cy="1569660"/>
          </a:xfrm>
          <a:prstGeom prst="rect">
            <a:avLst/>
          </a:prstGeom>
          <a:noFill/>
        </p:spPr>
        <p:txBody>
          <a:bodyPr wrap="square" rtlCol="0">
            <a:spAutoFit/>
          </a:bodyPr>
          <a:lstStyle/>
          <a:p>
            <a:r>
              <a:rPr lang="en-US" sz="4800" dirty="0"/>
              <a:t>Alternative </a:t>
            </a:r>
          </a:p>
          <a:p>
            <a:r>
              <a:rPr lang="en-US" sz="4800" dirty="0"/>
              <a:t>Transportation</a:t>
            </a:r>
          </a:p>
        </p:txBody>
      </p:sp>
      <p:pic>
        <p:nvPicPr>
          <p:cNvPr id="3074" name="Picture 2" descr="Explanation of the Alternative Transportation Plan">
            <a:extLst>
              <a:ext uri="{FF2B5EF4-FFF2-40B4-BE49-F238E27FC236}">
                <a16:creationId xmlns:a16="http://schemas.microsoft.com/office/drawing/2014/main" id="{D206F011-D92C-4A72-A71F-AA0857BDB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671" y="3429000"/>
            <a:ext cx="4134529" cy="3466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142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35C37D-2190-44B8-9379-594F6F86CD6A}"/>
              </a:ext>
            </a:extLst>
          </p:cNvPr>
          <p:cNvPicPr>
            <a:picLocks noChangeAspect="1"/>
          </p:cNvPicPr>
          <p:nvPr/>
        </p:nvPicPr>
        <p:blipFill>
          <a:blip r:embed="rId2"/>
          <a:stretch>
            <a:fillRect/>
          </a:stretch>
        </p:blipFill>
        <p:spPr>
          <a:xfrm>
            <a:off x="838899" y="2513982"/>
            <a:ext cx="9907398" cy="4254260"/>
          </a:xfrm>
          <a:prstGeom prst="rect">
            <a:avLst/>
          </a:prstGeom>
        </p:spPr>
      </p:pic>
      <p:pic>
        <p:nvPicPr>
          <p:cNvPr id="4098" name="Picture 2" descr="Four new statistics that prove that telemedicine isn't just a pandemic fad">
            <a:extLst>
              <a:ext uri="{FF2B5EF4-FFF2-40B4-BE49-F238E27FC236}">
                <a16:creationId xmlns:a16="http://schemas.microsoft.com/office/drawing/2014/main" id="{A0F1E36F-AF8D-48E2-95DA-F7A4AF633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4427" y="68451"/>
            <a:ext cx="3529793" cy="2348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00C107-2636-42EA-B8BD-AA5669CF0333}"/>
              </a:ext>
            </a:extLst>
          </p:cNvPr>
          <p:cNvSpPr txBox="1"/>
          <p:nvPr/>
        </p:nvSpPr>
        <p:spPr>
          <a:xfrm>
            <a:off x="260059" y="335560"/>
            <a:ext cx="7642370" cy="1815882"/>
          </a:xfrm>
          <a:prstGeom prst="rect">
            <a:avLst/>
          </a:prstGeom>
          <a:noFill/>
        </p:spPr>
        <p:txBody>
          <a:bodyPr wrap="square" rtlCol="0">
            <a:spAutoFit/>
          </a:bodyPr>
          <a:lstStyle/>
          <a:p>
            <a:r>
              <a:rPr lang="en-US" sz="2800" b="1" dirty="0"/>
              <a:t>Telemedicine</a:t>
            </a:r>
          </a:p>
          <a:p>
            <a:endParaRPr lang="en-US" sz="2800" b="1" dirty="0"/>
          </a:p>
          <a:p>
            <a:r>
              <a:rPr lang="en-US" sz="2800" dirty="0"/>
              <a:t>Thanks to COVID-19</a:t>
            </a:r>
          </a:p>
          <a:p>
            <a:r>
              <a:rPr lang="en-US" sz="2800" dirty="0"/>
              <a:t>This process of healthcare made great strides</a:t>
            </a:r>
          </a:p>
        </p:txBody>
      </p:sp>
    </p:spTree>
    <p:extLst>
      <p:ext uri="{BB962C8B-B14F-4D97-AF65-F5344CB8AC3E}">
        <p14:creationId xmlns:p14="http://schemas.microsoft.com/office/powerpoint/2010/main" val="38491504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BEA0A-D329-4F74-B34E-8CF2B398ACF9}"/>
              </a:ext>
            </a:extLst>
          </p:cNvPr>
          <p:cNvSpPr txBox="1"/>
          <p:nvPr/>
        </p:nvSpPr>
        <p:spPr>
          <a:xfrm>
            <a:off x="522215" y="125812"/>
            <a:ext cx="5136859" cy="1200329"/>
          </a:xfrm>
          <a:prstGeom prst="rect">
            <a:avLst/>
          </a:prstGeom>
          <a:noFill/>
        </p:spPr>
        <p:txBody>
          <a:bodyPr wrap="square">
            <a:spAutoFit/>
          </a:bodyPr>
          <a:lstStyle/>
          <a:p>
            <a:pPr algn="l"/>
            <a:r>
              <a:rPr lang="en-US" sz="2400" b="1" i="0" dirty="0">
                <a:solidFill>
                  <a:srgbClr val="000000"/>
                </a:solidFill>
                <a:effectLst/>
                <a:latin typeface="Rokkitt"/>
              </a:rPr>
              <a:t>EMS Today 2019 Quick Take: </a:t>
            </a:r>
          </a:p>
          <a:p>
            <a:pPr algn="l"/>
            <a:endParaRPr lang="en-US" sz="2400" b="1" dirty="0">
              <a:solidFill>
                <a:srgbClr val="000000"/>
              </a:solidFill>
              <a:latin typeface="Rokkitt"/>
            </a:endParaRPr>
          </a:p>
          <a:p>
            <a:pPr algn="l"/>
            <a:r>
              <a:rPr lang="en-US" sz="2400" b="1" i="0" dirty="0">
                <a:solidFill>
                  <a:srgbClr val="000000"/>
                </a:solidFill>
                <a:effectLst/>
                <a:latin typeface="Rokkitt"/>
              </a:rPr>
              <a:t>Alternative transport destinations</a:t>
            </a:r>
          </a:p>
        </p:txBody>
      </p:sp>
      <p:sp>
        <p:nvSpPr>
          <p:cNvPr id="5" name="TextBox 4">
            <a:extLst>
              <a:ext uri="{FF2B5EF4-FFF2-40B4-BE49-F238E27FC236}">
                <a16:creationId xmlns:a16="http://schemas.microsoft.com/office/drawing/2014/main" id="{E3ABD33B-C878-47E2-83F5-393DA87C9122}"/>
              </a:ext>
            </a:extLst>
          </p:cNvPr>
          <p:cNvSpPr txBox="1"/>
          <p:nvPr/>
        </p:nvSpPr>
        <p:spPr>
          <a:xfrm>
            <a:off x="5041784" y="3887565"/>
            <a:ext cx="6985930" cy="2632965"/>
          </a:xfrm>
          <a:prstGeom prst="rect">
            <a:avLst/>
          </a:prstGeom>
          <a:noFill/>
        </p:spPr>
        <p:txBody>
          <a:bodyPr wrap="square">
            <a:spAutoFit/>
          </a:bodyPr>
          <a:lstStyle/>
          <a:p>
            <a:pPr marL="0" marR="0">
              <a:lnSpc>
                <a:spcPct val="107000"/>
              </a:lnSpc>
              <a:spcBef>
                <a:spcPts val="0"/>
              </a:spcBef>
              <a:spcAft>
                <a:spcPts val="800"/>
              </a:spcAft>
            </a:pPr>
            <a:r>
              <a:rPr lang="en-US" sz="1050" b="1" cap="all" dirty="0">
                <a:solidFill>
                  <a:srgbClr val="000000"/>
                </a:solidFill>
                <a:effectLst/>
                <a:latin typeface="Open Sans"/>
                <a:ea typeface="Times New Roman" panose="02020603050405020304" pitchFamily="18" charset="0"/>
                <a:cs typeface="Times New Roman" panose="02020603050405020304" pitchFamily="18" charset="0"/>
              </a:rPr>
              <a:t>TOP TAKEAWAYS ON ALTERNATIVE TRANSPORT DESTINATIONS FOR EMS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b="1" cap="all" dirty="0">
                <a:solidFill>
                  <a:srgbClr val="000000"/>
                </a:solidFill>
                <a:effectLst/>
                <a:latin typeface="Open Sans"/>
                <a:ea typeface="Times New Roman" panose="02020603050405020304" pitchFamily="18" charset="0"/>
                <a:cs typeface="Times New Roman" panose="02020603050405020304" pitchFamily="18" charset="0"/>
              </a:rPr>
              <a:t>1. BEND THE UTILIZATION CURVE AWAY FROM EMS TRANSPORT TO THE ED</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b="1" dirty="0">
                <a:solidFill>
                  <a:srgbClr val="000000"/>
                </a:solidFill>
                <a:effectLst/>
                <a:latin typeface="Open Sans"/>
                <a:ea typeface="Times New Roman" panose="02020603050405020304" pitchFamily="18" charset="0"/>
                <a:cs typeface="Times New Roman" panose="02020603050405020304" pitchFamily="18" charset="0"/>
              </a:rPr>
              <a:t>2. EMS NEEDS ANOTHER SOLUTION FOR LOW-ACUITY PATIENTS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b="1" cap="all" dirty="0">
                <a:solidFill>
                  <a:srgbClr val="000000"/>
                </a:solidFill>
                <a:effectLst/>
                <a:latin typeface="Open Sans"/>
                <a:ea typeface="Times New Roman" panose="02020603050405020304" pitchFamily="18" charset="0"/>
                <a:cs typeface="Times New Roman" panose="02020603050405020304" pitchFamily="18" charset="0"/>
              </a:rPr>
              <a:t>3. PILOT PROGRAM IN ALTERNATIVE TRANSPORT DESTINATIONS IDENTIFIES NEED FOR NARROW PROTOCOLS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050" b="1" dirty="0">
                <a:solidFill>
                  <a:srgbClr val="000000"/>
                </a:solidFill>
                <a:effectLst/>
                <a:latin typeface="Open Sans"/>
                <a:ea typeface="Times New Roman" panose="02020603050405020304" pitchFamily="18" charset="0"/>
                <a:cs typeface="Times New Roman" panose="02020603050405020304" pitchFamily="18" charset="0"/>
              </a:rPr>
              <a:t>Urgency and complexity. </a:t>
            </a:r>
            <a:endParaRPr lang="en-US"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050" b="1" dirty="0">
                <a:solidFill>
                  <a:srgbClr val="000000"/>
                </a:solidFill>
                <a:effectLst/>
                <a:latin typeface="Open Sans"/>
                <a:ea typeface="Times New Roman" panose="02020603050405020304" pitchFamily="18" charset="0"/>
                <a:cs typeface="Times New Roman" panose="02020603050405020304" pitchFamily="18" charset="0"/>
              </a:rPr>
              <a:t>Receiving party.</a:t>
            </a:r>
            <a:r>
              <a:rPr lang="en-US" sz="1050" dirty="0">
                <a:solidFill>
                  <a:srgbClr val="000000"/>
                </a:solidFill>
                <a:effectLst/>
                <a:latin typeface="Open Sans"/>
                <a:ea typeface="Times New Roman" panose="02020603050405020304" pitchFamily="18" charset="0"/>
                <a:cs typeface="Times New Roman" panose="02020603050405020304" pitchFamily="18" charset="0"/>
              </a:rPr>
              <a:t> </a:t>
            </a:r>
            <a:endParaRPr lang="en-US"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sz="1050" b="1" dirty="0">
                <a:solidFill>
                  <a:srgbClr val="000000"/>
                </a:solidFill>
                <a:effectLst/>
                <a:latin typeface="Open Sans"/>
                <a:ea typeface="Times New Roman" panose="02020603050405020304" pitchFamily="18" charset="0"/>
                <a:cs typeface="Times New Roman" panose="02020603050405020304" pitchFamily="18" charset="0"/>
              </a:rPr>
              <a:t>Payer issues. </a:t>
            </a:r>
            <a:endParaRPr lang="en-US"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b="1" cap="all" dirty="0">
                <a:solidFill>
                  <a:srgbClr val="000000"/>
                </a:solidFill>
                <a:effectLst/>
                <a:latin typeface="Open Sans"/>
                <a:ea typeface="Times New Roman" panose="02020603050405020304" pitchFamily="18" charset="0"/>
                <a:cs typeface="Times New Roman" panose="02020603050405020304" pitchFamily="18" charset="0"/>
              </a:rPr>
              <a:t>4. ALTERNATE DESTINATIONS ALIGNS WITH ET3 REIMBURSEMENT MODEL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050" b="1" cap="all" dirty="0">
                <a:solidFill>
                  <a:srgbClr val="000000"/>
                </a:solidFill>
                <a:effectLst/>
                <a:latin typeface="Open Sans"/>
                <a:ea typeface="Times New Roman" panose="02020603050405020304" pitchFamily="18" charset="0"/>
                <a:cs typeface="Times New Roman" panose="02020603050405020304" pitchFamily="18" charset="0"/>
              </a:rPr>
              <a:t>ADDITIONAL RESOURCES ON ALTERNATE DESTINATIONS AND ET3</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7F6F721A-27C7-4B98-A348-C9EA8155BF8D}"/>
              </a:ext>
            </a:extLst>
          </p:cNvPr>
          <p:cNvPicPr>
            <a:picLocks noChangeAspect="1"/>
          </p:cNvPicPr>
          <p:nvPr/>
        </p:nvPicPr>
        <p:blipFill>
          <a:blip r:embed="rId2"/>
          <a:stretch>
            <a:fillRect/>
          </a:stretch>
        </p:blipFill>
        <p:spPr>
          <a:xfrm>
            <a:off x="403936" y="1469438"/>
            <a:ext cx="4111744" cy="4836253"/>
          </a:xfrm>
          <a:prstGeom prst="rect">
            <a:avLst/>
          </a:prstGeom>
        </p:spPr>
      </p:pic>
      <p:pic>
        <p:nvPicPr>
          <p:cNvPr id="9" name="Picture 8">
            <a:extLst>
              <a:ext uri="{FF2B5EF4-FFF2-40B4-BE49-F238E27FC236}">
                <a16:creationId xmlns:a16="http://schemas.microsoft.com/office/drawing/2014/main" id="{5C71ED93-CC7A-442B-BB8B-AA21A0698C99}"/>
              </a:ext>
            </a:extLst>
          </p:cNvPr>
          <p:cNvPicPr>
            <a:picLocks noChangeAspect="1"/>
          </p:cNvPicPr>
          <p:nvPr/>
        </p:nvPicPr>
        <p:blipFill>
          <a:blip r:embed="rId3"/>
          <a:stretch>
            <a:fillRect/>
          </a:stretch>
        </p:blipFill>
        <p:spPr>
          <a:xfrm>
            <a:off x="6574872" y="333897"/>
            <a:ext cx="5353050" cy="3267075"/>
          </a:xfrm>
          <a:prstGeom prst="rect">
            <a:avLst/>
          </a:prstGeom>
        </p:spPr>
      </p:pic>
    </p:spTree>
    <p:extLst>
      <p:ext uri="{BB962C8B-B14F-4D97-AF65-F5344CB8AC3E}">
        <p14:creationId xmlns:p14="http://schemas.microsoft.com/office/powerpoint/2010/main" val="816449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F62264-33EE-4209-A25A-E90E98FF82A0}"/>
              </a:ext>
            </a:extLst>
          </p:cNvPr>
          <p:cNvPicPr>
            <a:picLocks noChangeAspect="1"/>
          </p:cNvPicPr>
          <p:nvPr/>
        </p:nvPicPr>
        <p:blipFill>
          <a:blip r:embed="rId2"/>
          <a:stretch>
            <a:fillRect/>
          </a:stretch>
        </p:blipFill>
        <p:spPr>
          <a:xfrm>
            <a:off x="2621558" y="167287"/>
            <a:ext cx="6948881" cy="5738563"/>
          </a:xfrm>
          <a:prstGeom prst="rect">
            <a:avLst/>
          </a:prstGeom>
        </p:spPr>
      </p:pic>
      <p:sp>
        <p:nvSpPr>
          <p:cNvPr id="4" name="TextBox 3">
            <a:extLst>
              <a:ext uri="{FF2B5EF4-FFF2-40B4-BE49-F238E27FC236}">
                <a16:creationId xmlns:a16="http://schemas.microsoft.com/office/drawing/2014/main" id="{C5C1266E-EF88-40F2-B415-7C538DA59164}"/>
              </a:ext>
            </a:extLst>
          </p:cNvPr>
          <p:cNvSpPr txBox="1"/>
          <p:nvPr/>
        </p:nvSpPr>
        <p:spPr>
          <a:xfrm>
            <a:off x="605405" y="6027003"/>
            <a:ext cx="10981189" cy="830997"/>
          </a:xfrm>
          <a:prstGeom prst="rect">
            <a:avLst/>
          </a:prstGeom>
          <a:noFill/>
        </p:spPr>
        <p:txBody>
          <a:bodyPr wrap="square">
            <a:spAutoFit/>
          </a:bodyPr>
          <a:lstStyle/>
          <a:p>
            <a:pPr algn="ctr"/>
            <a:r>
              <a:rPr lang="en-US" sz="2400" b="0" i="0" dirty="0">
                <a:solidFill>
                  <a:srgbClr val="333333"/>
                </a:solidFill>
                <a:effectLst/>
                <a:latin typeface="Helvetica Neue"/>
              </a:rPr>
              <a:t>The </a:t>
            </a:r>
            <a:r>
              <a:rPr lang="en-US" sz="2400" b="0" i="0" dirty="0" err="1">
                <a:solidFill>
                  <a:srgbClr val="333333"/>
                </a:solidFill>
                <a:effectLst/>
                <a:latin typeface="Helvetica Neue"/>
              </a:rPr>
              <a:t>Kahoun</a:t>
            </a:r>
            <a:r>
              <a:rPr lang="en-US" sz="2400" b="0" i="0" dirty="0">
                <a:solidFill>
                  <a:srgbClr val="333333"/>
                </a:solidFill>
                <a:effectLst/>
                <a:latin typeface="Helvetica Neue"/>
              </a:rPr>
              <a:t> Papyrus is the most ancient scroll and was discovered at Fayoum and was called by mistake the </a:t>
            </a:r>
            <a:r>
              <a:rPr lang="en-US" sz="2400" b="0" i="0" dirty="0" err="1">
                <a:solidFill>
                  <a:srgbClr val="333333"/>
                </a:solidFill>
                <a:effectLst/>
                <a:latin typeface="Helvetica Neue"/>
              </a:rPr>
              <a:t>Kahoun</a:t>
            </a:r>
            <a:r>
              <a:rPr lang="en-US" sz="2400" b="0" i="0" dirty="0">
                <a:solidFill>
                  <a:srgbClr val="333333"/>
                </a:solidFill>
                <a:effectLst/>
                <a:latin typeface="Helvetica Neue"/>
              </a:rPr>
              <a:t> Papyrus. It dates from 1950 B.C.</a:t>
            </a:r>
            <a:endParaRPr lang="en-US" sz="2400" dirty="0"/>
          </a:p>
        </p:txBody>
      </p:sp>
    </p:spTree>
    <p:extLst>
      <p:ext uri="{BB962C8B-B14F-4D97-AF65-F5344CB8AC3E}">
        <p14:creationId xmlns:p14="http://schemas.microsoft.com/office/powerpoint/2010/main" val="633271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A149EF-4152-409E-9119-EE35B5CFFE49}"/>
              </a:ext>
            </a:extLst>
          </p:cNvPr>
          <p:cNvPicPr>
            <a:picLocks noChangeAspect="1"/>
          </p:cNvPicPr>
          <p:nvPr/>
        </p:nvPicPr>
        <p:blipFill>
          <a:blip r:embed="rId2"/>
          <a:stretch>
            <a:fillRect/>
          </a:stretch>
        </p:blipFill>
        <p:spPr>
          <a:xfrm>
            <a:off x="6538500" y="3016121"/>
            <a:ext cx="5572125" cy="3676650"/>
          </a:xfrm>
          <a:prstGeom prst="rect">
            <a:avLst/>
          </a:prstGeom>
        </p:spPr>
      </p:pic>
      <p:pic>
        <p:nvPicPr>
          <p:cNvPr id="5" name="Picture 4">
            <a:extLst>
              <a:ext uri="{FF2B5EF4-FFF2-40B4-BE49-F238E27FC236}">
                <a16:creationId xmlns:a16="http://schemas.microsoft.com/office/drawing/2014/main" id="{40DE0D51-53B0-41E3-BC5D-68E8DA7EEE81}"/>
              </a:ext>
            </a:extLst>
          </p:cNvPr>
          <p:cNvPicPr>
            <a:picLocks noChangeAspect="1"/>
          </p:cNvPicPr>
          <p:nvPr/>
        </p:nvPicPr>
        <p:blipFill>
          <a:blip r:embed="rId3"/>
          <a:stretch>
            <a:fillRect/>
          </a:stretch>
        </p:blipFill>
        <p:spPr>
          <a:xfrm>
            <a:off x="280696" y="165229"/>
            <a:ext cx="6629400" cy="4381500"/>
          </a:xfrm>
          <a:prstGeom prst="rect">
            <a:avLst/>
          </a:prstGeom>
        </p:spPr>
      </p:pic>
      <p:pic>
        <p:nvPicPr>
          <p:cNvPr id="5122" name="Picture 2" descr="EMS Bike Team - Sticker at Sticker Shoppe">
            <a:extLst>
              <a:ext uri="{FF2B5EF4-FFF2-40B4-BE49-F238E27FC236}">
                <a16:creationId xmlns:a16="http://schemas.microsoft.com/office/drawing/2014/main" id="{FB72A8E5-7700-42F8-A81E-E1C42992BE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1628" y="62393"/>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64769E7-1574-48E8-ABB3-5B1C07F2993D}"/>
              </a:ext>
            </a:extLst>
          </p:cNvPr>
          <p:cNvSpPr txBox="1"/>
          <p:nvPr/>
        </p:nvSpPr>
        <p:spPr>
          <a:xfrm>
            <a:off x="280696" y="4834920"/>
            <a:ext cx="6457125" cy="1569660"/>
          </a:xfrm>
          <a:prstGeom prst="rect">
            <a:avLst/>
          </a:prstGeom>
          <a:noFill/>
        </p:spPr>
        <p:txBody>
          <a:bodyPr wrap="square" rtlCol="0">
            <a:spAutoFit/>
          </a:bodyPr>
          <a:lstStyle/>
          <a:p>
            <a:r>
              <a:rPr lang="en-US" sz="3200" b="1" dirty="0"/>
              <a:t>Bike EMS</a:t>
            </a:r>
          </a:p>
          <a:p>
            <a:r>
              <a:rPr lang="en-US" sz="3200" dirty="0"/>
              <a:t>A fast alternative system</a:t>
            </a:r>
          </a:p>
          <a:p>
            <a:r>
              <a:rPr lang="en-US" sz="3200" dirty="0"/>
              <a:t>In the right situations, very effective</a:t>
            </a:r>
          </a:p>
        </p:txBody>
      </p:sp>
    </p:spTree>
    <p:extLst>
      <p:ext uri="{BB962C8B-B14F-4D97-AF65-F5344CB8AC3E}">
        <p14:creationId xmlns:p14="http://schemas.microsoft.com/office/powerpoint/2010/main" val="3555193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0BB191-C262-4524-B066-55C27AE29489}"/>
              </a:ext>
            </a:extLst>
          </p:cNvPr>
          <p:cNvPicPr>
            <a:picLocks noChangeAspect="1"/>
          </p:cNvPicPr>
          <p:nvPr/>
        </p:nvPicPr>
        <p:blipFill>
          <a:blip r:embed="rId2"/>
          <a:stretch>
            <a:fillRect/>
          </a:stretch>
        </p:blipFill>
        <p:spPr>
          <a:xfrm>
            <a:off x="6585358" y="2019275"/>
            <a:ext cx="4818033" cy="4205138"/>
          </a:xfrm>
          <a:prstGeom prst="rect">
            <a:avLst/>
          </a:prstGeom>
        </p:spPr>
      </p:pic>
      <p:pic>
        <p:nvPicPr>
          <p:cNvPr id="5" name="Picture 4">
            <a:extLst>
              <a:ext uri="{FF2B5EF4-FFF2-40B4-BE49-F238E27FC236}">
                <a16:creationId xmlns:a16="http://schemas.microsoft.com/office/drawing/2014/main" id="{866AE9DE-95CC-4A38-A343-0098BD502F1A}"/>
              </a:ext>
            </a:extLst>
          </p:cNvPr>
          <p:cNvPicPr>
            <a:picLocks noChangeAspect="1"/>
          </p:cNvPicPr>
          <p:nvPr/>
        </p:nvPicPr>
        <p:blipFill>
          <a:blip r:embed="rId3"/>
          <a:stretch>
            <a:fillRect/>
          </a:stretch>
        </p:blipFill>
        <p:spPr>
          <a:xfrm>
            <a:off x="504570" y="444615"/>
            <a:ext cx="4913778" cy="4920143"/>
          </a:xfrm>
          <a:prstGeom prst="rect">
            <a:avLst/>
          </a:prstGeom>
        </p:spPr>
      </p:pic>
      <p:sp>
        <p:nvSpPr>
          <p:cNvPr id="2" name="TextBox 1">
            <a:extLst>
              <a:ext uri="{FF2B5EF4-FFF2-40B4-BE49-F238E27FC236}">
                <a16:creationId xmlns:a16="http://schemas.microsoft.com/office/drawing/2014/main" id="{270A4FF2-84AE-4B66-BEDD-D608C88A7E68}"/>
              </a:ext>
            </a:extLst>
          </p:cNvPr>
          <p:cNvSpPr txBox="1"/>
          <p:nvPr/>
        </p:nvSpPr>
        <p:spPr>
          <a:xfrm>
            <a:off x="6326675" y="360725"/>
            <a:ext cx="5335398" cy="1077218"/>
          </a:xfrm>
          <a:prstGeom prst="rect">
            <a:avLst/>
          </a:prstGeom>
          <a:noFill/>
        </p:spPr>
        <p:txBody>
          <a:bodyPr wrap="square" rtlCol="0">
            <a:spAutoFit/>
          </a:bodyPr>
          <a:lstStyle/>
          <a:p>
            <a:r>
              <a:rPr lang="en-US" sz="3200" b="1" dirty="0"/>
              <a:t>Unfortunately, </a:t>
            </a:r>
          </a:p>
          <a:p>
            <a:r>
              <a:rPr lang="en-US" sz="3200" b="1" dirty="0"/>
              <a:t>The new world we live in…</a:t>
            </a:r>
          </a:p>
        </p:txBody>
      </p:sp>
      <p:sp>
        <p:nvSpPr>
          <p:cNvPr id="4" name="TextBox 3">
            <a:extLst>
              <a:ext uri="{FF2B5EF4-FFF2-40B4-BE49-F238E27FC236}">
                <a16:creationId xmlns:a16="http://schemas.microsoft.com/office/drawing/2014/main" id="{464F859C-2094-452D-BE36-BBF149F4AA7E}"/>
              </a:ext>
            </a:extLst>
          </p:cNvPr>
          <p:cNvSpPr txBox="1"/>
          <p:nvPr/>
        </p:nvSpPr>
        <p:spPr>
          <a:xfrm>
            <a:off x="788609" y="5528345"/>
            <a:ext cx="4913778" cy="1077218"/>
          </a:xfrm>
          <a:prstGeom prst="rect">
            <a:avLst/>
          </a:prstGeom>
          <a:noFill/>
        </p:spPr>
        <p:txBody>
          <a:bodyPr wrap="square" rtlCol="0">
            <a:spAutoFit/>
          </a:bodyPr>
          <a:lstStyle/>
          <a:p>
            <a:r>
              <a:rPr lang="en-US" sz="3200" b="1" dirty="0"/>
              <a:t>Has the ability to hold needed gear</a:t>
            </a:r>
          </a:p>
        </p:txBody>
      </p:sp>
    </p:spTree>
    <p:extLst>
      <p:ext uri="{BB962C8B-B14F-4D97-AF65-F5344CB8AC3E}">
        <p14:creationId xmlns:p14="http://schemas.microsoft.com/office/powerpoint/2010/main" val="3847844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3919C9-E3C0-4701-BB89-AE19CEC05570}"/>
              </a:ext>
            </a:extLst>
          </p:cNvPr>
          <p:cNvPicPr>
            <a:picLocks noChangeAspect="1"/>
          </p:cNvPicPr>
          <p:nvPr/>
        </p:nvPicPr>
        <p:blipFill>
          <a:blip r:embed="rId2"/>
          <a:stretch>
            <a:fillRect/>
          </a:stretch>
        </p:blipFill>
        <p:spPr>
          <a:xfrm>
            <a:off x="0" y="460941"/>
            <a:ext cx="12192000" cy="5936118"/>
          </a:xfrm>
          <a:prstGeom prst="rect">
            <a:avLst/>
          </a:prstGeom>
        </p:spPr>
      </p:pic>
    </p:spTree>
    <p:extLst>
      <p:ext uri="{BB962C8B-B14F-4D97-AF65-F5344CB8AC3E}">
        <p14:creationId xmlns:p14="http://schemas.microsoft.com/office/powerpoint/2010/main" val="3176009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053E94-5AF9-4151-8CF5-0DCBE8282FAD}"/>
              </a:ext>
            </a:extLst>
          </p:cNvPr>
          <p:cNvSpPr txBox="1"/>
          <p:nvPr/>
        </p:nvSpPr>
        <p:spPr>
          <a:xfrm>
            <a:off x="478172" y="278489"/>
            <a:ext cx="11023133" cy="4808368"/>
          </a:xfrm>
          <a:prstGeom prst="rect">
            <a:avLst/>
          </a:prstGeom>
          <a:noFill/>
        </p:spPr>
        <p:txBody>
          <a:bodyPr wrap="square">
            <a:spAutoFit/>
          </a:bodyPr>
          <a:lstStyle/>
          <a:p>
            <a:pPr marR="0" lvl="0">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Which of the following best defines MIH-CP?</a:t>
            </a:r>
          </a:p>
          <a:p>
            <a:pPr marR="0" lvl="0">
              <a:lnSpc>
                <a:spcPct val="107000"/>
              </a:lnSpc>
              <a:spcBef>
                <a:spcPts val="0"/>
              </a:spcBef>
              <a:spcAft>
                <a:spcPts val="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Mobile Intensive Healthcare – Care Paramedic</a:t>
            </a:r>
          </a:p>
          <a:p>
            <a:pPr marL="742950" marR="0" lvl="1" indent="-285750">
              <a:lnSpc>
                <a:spcPct val="107000"/>
              </a:lnSpc>
              <a:spcBef>
                <a:spcPts val="0"/>
              </a:spcBef>
              <a:spcAft>
                <a:spcPts val="0"/>
              </a:spcAft>
              <a:buFont typeface="+mj-lt"/>
              <a:buAutoNum type="alphaL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Mobile Integrated Healthcare – Community Paramedic</a:t>
            </a:r>
          </a:p>
          <a:p>
            <a:pPr marL="742950" marR="0" lvl="1" indent="-285750">
              <a:lnSpc>
                <a:spcPct val="107000"/>
              </a:lnSpc>
              <a:spcBef>
                <a:spcPts val="0"/>
              </a:spcBef>
              <a:spcAft>
                <a:spcPts val="0"/>
              </a:spcAft>
              <a:buFont typeface="+mj-lt"/>
              <a:buAutoNum type="alphaL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Mobility Intensive Health – Community Provider</a:t>
            </a:r>
          </a:p>
          <a:p>
            <a:pPr marL="742950" marR="0" lvl="1" indent="-285750">
              <a:lnSpc>
                <a:spcPct val="107000"/>
              </a:lnSpc>
              <a:spcBef>
                <a:spcPts val="0"/>
              </a:spcBef>
              <a:spcAft>
                <a:spcPts val="0"/>
              </a:spcAft>
              <a:buFont typeface="+mj-lt"/>
              <a:buAutoNum type="alphaL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Mobility Integrated Healthcare – Community Practitioner</a:t>
            </a:r>
          </a:p>
        </p:txBody>
      </p:sp>
      <p:sp>
        <p:nvSpPr>
          <p:cNvPr id="5" name="TextBox 4">
            <a:extLst>
              <a:ext uri="{FF2B5EF4-FFF2-40B4-BE49-F238E27FC236}">
                <a16:creationId xmlns:a16="http://schemas.microsoft.com/office/drawing/2014/main" id="{EF96AAAE-DCE1-4A86-B6DF-A476D7313A6F}"/>
              </a:ext>
            </a:extLst>
          </p:cNvPr>
          <p:cNvSpPr txBox="1"/>
          <p:nvPr/>
        </p:nvSpPr>
        <p:spPr>
          <a:xfrm>
            <a:off x="2407643" y="5348804"/>
            <a:ext cx="9638948" cy="1509196"/>
          </a:xfrm>
          <a:prstGeom prst="rect">
            <a:avLst/>
          </a:prstGeom>
          <a:noFill/>
        </p:spPr>
        <p:txBody>
          <a:bodyPr wrap="square">
            <a:spAutoFit/>
          </a:bodyPr>
          <a:lstStyle/>
          <a:p>
            <a:pPr marR="0" lvl="2">
              <a:lnSpc>
                <a:spcPct val="107000"/>
              </a:lnSpc>
              <a:spcBef>
                <a:spcPts val="0"/>
              </a:spcBef>
              <a:spcAft>
                <a:spcPts val="800"/>
              </a:spcAft>
            </a:pPr>
            <a:r>
              <a:rPr lang="en-US" sz="4400" dirty="0">
                <a:effectLst/>
                <a:latin typeface="Calibri" panose="020F0502020204030204" pitchFamily="34" charset="0"/>
                <a:ea typeface="Calibri" panose="020F0502020204030204" pitchFamily="34" charset="0"/>
                <a:cs typeface="Times New Roman" panose="02020603050405020304" pitchFamily="18" charset="0"/>
              </a:rPr>
              <a:t>ANSWER = “b” Mobile Integrated Healthcare – Community Paramedic</a:t>
            </a:r>
          </a:p>
        </p:txBody>
      </p:sp>
    </p:spTree>
    <p:extLst>
      <p:ext uri="{BB962C8B-B14F-4D97-AF65-F5344CB8AC3E}">
        <p14:creationId xmlns:p14="http://schemas.microsoft.com/office/powerpoint/2010/main" val="359627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DA392-3FE9-4FEC-BC86-A1FC5CF41FFE}"/>
              </a:ext>
            </a:extLst>
          </p:cNvPr>
          <p:cNvPicPr>
            <a:picLocks noChangeAspect="1"/>
          </p:cNvPicPr>
          <p:nvPr/>
        </p:nvPicPr>
        <p:blipFill>
          <a:blip r:embed="rId2"/>
          <a:stretch>
            <a:fillRect/>
          </a:stretch>
        </p:blipFill>
        <p:spPr>
          <a:xfrm>
            <a:off x="553630" y="381000"/>
            <a:ext cx="5229225" cy="3048000"/>
          </a:xfrm>
          <a:prstGeom prst="rect">
            <a:avLst/>
          </a:prstGeom>
        </p:spPr>
      </p:pic>
      <p:pic>
        <p:nvPicPr>
          <p:cNvPr id="5" name="Picture 4">
            <a:extLst>
              <a:ext uri="{FF2B5EF4-FFF2-40B4-BE49-F238E27FC236}">
                <a16:creationId xmlns:a16="http://schemas.microsoft.com/office/drawing/2014/main" id="{C4671E31-1396-45F3-A171-4CF3828789BB}"/>
              </a:ext>
            </a:extLst>
          </p:cNvPr>
          <p:cNvPicPr>
            <a:picLocks noChangeAspect="1"/>
          </p:cNvPicPr>
          <p:nvPr/>
        </p:nvPicPr>
        <p:blipFill>
          <a:blip r:embed="rId3"/>
          <a:stretch>
            <a:fillRect/>
          </a:stretch>
        </p:blipFill>
        <p:spPr>
          <a:xfrm>
            <a:off x="4974672" y="3630349"/>
            <a:ext cx="6819762" cy="2986883"/>
          </a:xfrm>
          <a:prstGeom prst="rect">
            <a:avLst/>
          </a:prstGeom>
        </p:spPr>
      </p:pic>
      <p:sp>
        <p:nvSpPr>
          <p:cNvPr id="2" name="TextBox 1">
            <a:extLst>
              <a:ext uri="{FF2B5EF4-FFF2-40B4-BE49-F238E27FC236}">
                <a16:creationId xmlns:a16="http://schemas.microsoft.com/office/drawing/2014/main" id="{F99CB320-4815-46A8-BB75-582C7B34C027}"/>
              </a:ext>
            </a:extLst>
          </p:cNvPr>
          <p:cNvSpPr txBox="1"/>
          <p:nvPr/>
        </p:nvSpPr>
        <p:spPr>
          <a:xfrm>
            <a:off x="7155811" y="381000"/>
            <a:ext cx="4857226" cy="2554545"/>
          </a:xfrm>
          <a:prstGeom prst="rect">
            <a:avLst/>
          </a:prstGeom>
          <a:noFill/>
        </p:spPr>
        <p:txBody>
          <a:bodyPr wrap="square" rtlCol="0">
            <a:spAutoFit/>
          </a:bodyPr>
          <a:lstStyle/>
          <a:p>
            <a:r>
              <a:rPr lang="en-US" sz="4000" b="1" dirty="0"/>
              <a:t>Mobile Integrated Healthcare</a:t>
            </a:r>
          </a:p>
          <a:p>
            <a:r>
              <a:rPr lang="en-US" sz="4000" b="1" dirty="0"/>
              <a:t>Community Paramedicine</a:t>
            </a:r>
          </a:p>
        </p:txBody>
      </p:sp>
      <p:pic>
        <p:nvPicPr>
          <p:cNvPr id="6146" name="Picture 2" descr="American Medical Response - Mobile Integrated Healthcare | Flickr">
            <a:extLst>
              <a:ext uri="{FF2B5EF4-FFF2-40B4-BE49-F238E27FC236}">
                <a16:creationId xmlns:a16="http://schemas.microsoft.com/office/drawing/2014/main" id="{D24EA878-251B-4FD3-894F-C087266478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849" y="3732290"/>
            <a:ext cx="4528875" cy="288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740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5A335-552F-48DD-B384-20265A452FC2}"/>
              </a:ext>
            </a:extLst>
          </p:cNvPr>
          <p:cNvPicPr>
            <a:picLocks noChangeAspect="1"/>
          </p:cNvPicPr>
          <p:nvPr/>
        </p:nvPicPr>
        <p:blipFill>
          <a:blip r:embed="rId2"/>
          <a:stretch>
            <a:fillRect/>
          </a:stretch>
        </p:blipFill>
        <p:spPr>
          <a:xfrm>
            <a:off x="529380" y="293483"/>
            <a:ext cx="5143500" cy="4257675"/>
          </a:xfrm>
          <a:prstGeom prst="rect">
            <a:avLst/>
          </a:prstGeom>
        </p:spPr>
      </p:pic>
      <p:pic>
        <p:nvPicPr>
          <p:cNvPr id="5" name="Picture 4">
            <a:extLst>
              <a:ext uri="{FF2B5EF4-FFF2-40B4-BE49-F238E27FC236}">
                <a16:creationId xmlns:a16="http://schemas.microsoft.com/office/drawing/2014/main" id="{9D58CFDA-3B74-4142-AF64-D083B4475748}"/>
              </a:ext>
            </a:extLst>
          </p:cNvPr>
          <p:cNvPicPr>
            <a:picLocks noChangeAspect="1"/>
          </p:cNvPicPr>
          <p:nvPr/>
        </p:nvPicPr>
        <p:blipFill>
          <a:blip r:embed="rId3"/>
          <a:stretch>
            <a:fillRect/>
          </a:stretch>
        </p:blipFill>
        <p:spPr>
          <a:xfrm>
            <a:off x="6837527" y="2984337"/>
            <a:ext cx="5086350" cy="3800475"/>
          </a:xfrm>
          <a:prstGeom prst="rect">
            <a:avLst/>
          </a:prstGeom>
        </p:spPr>
      </p:pic>
      <p:pic>
        <p:nvPicPr>
          <p:cNvPr id="7" name="Picture 6">
            <a:extLst>
              <a:ext uri="{FF2B5EF4-FFF2-40B4-BE49-F238E27FC236}">
                <a16:creationId xmlns:a16="http://schemas.microsoft.com/office/drawing/2014/main" id="{94E9145F-2550-476B-B2E9-AA2A7A41E6E4}"/>
              </a:ext>
            </a:extLst>
          </p:cNvPr>
          <p:cNvPicPr>
            <a:picLocks noChangeAspect="1"/>
          </p:cNvPicPr>
          <p:nvPr/>
        </p:nvPicPr>
        <p:blipFill>
          <a:blip r:embed="rId4"/>
          <a:stretch>
            <a:fillRect/>
          </a:stretch>
        </p:blipFill>
        <p:spPr>
          <a:xfrm>
            <a:off x="7439608" y="73188"/>
            <a:ext cx="3690231" cy="2783049"/>
          </a:xfrm>
          <a:prstGeom prst="rect">
            <a:avLst/>
          </a:prstGeom>
        </p:spPr>
      </p:pic>
      <p:pic>
        <p:nvPicPr>
          <p:cNvPr id="9" name="Picture 8">
            <a:extLst>
              <a:ext uri="{FF2B5EF4-FFF2-40B4-BE49-F238E27FC236}">
                <a16:creationId xmlns:a16="http://schemas.microsoft.com/office/drawing/2014/main" id="{FCD076BF-C1C1-4E26-8EC2-95861BB78136}"/>
              </a:ext>
            </a:extLst>
          </p:cNvPr>
          <p:cNvPicPr>
            <a:picLocks noChangeAspect="1"/>
          </p:cNvPicPr>
          <p:nvPr/>
        </p:nvPicPr>
        <p:blipFill>
          <a:blip r:embed="rId5"/>
          <a:stretch>
            <a:fillRect/>
          </a:stretch>
        </p:blipFill>
        <p:spPr>
          <a:xfrm>
            <a:off x="423279" y="4784002"/>
            <a:ext cx="6070827" cy="1769969"/>
          </a:xfrm>
          <a:prstGeom prst="rect">
            <a:avLst/>
          </a:prstGeom>
        </p:spPr>
      </p:pic>
    </p:spTree>
    <p:extLst>
      <p:ext uri="{BB962C8B-B14F-4D97-AF65-F5344CB8AC3E}">
        <p14:creationId xmlns:p14="http://schemas.microsoft.com/office/powerpoint/2010/main" val="4084753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397BC9-235F-4F8F-BF61-ACE045D13755}"/>
              </a:ext>
            </a:extLst>
          </p:cNvPr>
          <p:cNvPicPr>
            <a:picLocks noChangeAspect="1"/>
          </p:cNvPicPr>
          <p:nvPr/>
        </p:nvPicPr>
        <p:blipFill>
          <a:blip r:embed="rId2"/>
          <a:stretch>
            <a:fillRect/>
          </a:stretch>
        </p:blipFill>
        <p:spPr>
          <a:xfrm>
            <a:off x="1362635" y="0"/>
            <a:ext cx="9466729" cy="6858000"/>
          </a:xfrm>
          <a:prstGeom prst="rect">
            <a:avLst/>
          </a:prstGeom>
        </p:spPr>
      </p:pic>
    </p:spTree>
    <p:extLst>
      <p:ext uri="{BB962C8B-B14F-4D97-AF65-F5344CB8AC3E}">
        <p14:creationId xmlns:p14="http://schemas.microsoft.com/office/powerpoint/2010/main" val="3151311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FC24AA-C306-4387-B9BD-66021AE9BDD4}"/>
              </a:ext>
            </a:extLst>
          </p:cNvPr>
          <p:cNvPicPr>
            <a:picLocks noChangeAspect="1"/>
          </p:cNvPicPr>
          <p:nvPr/>
        </p:nvPicPr>
        <p:blipFill>
          <a:blip r:embed="rId2"/>
          <a:stretch>
            <a:fillRect/>
          </a:stretch>
        </p:blipFill>
        <p:spPr>
          <a:xfrm>
            <a:off x="0" y="356391"/>
            <a:ext cx="12192000" cy="3309740"/>
          </a:xfrm>
          <a:prstGeom prst="rect">
            <a:avLst/>
          </a:prstGeom>
        </p:spPr>
      </p:pic>
      <p:pic>
        <p:nvPicPr>
          <p:cNvPr id="7170" name="Picture 2" descr="Working from home? Stay alert to the risk of cyber-attacks">
            <a:extLst>
              <a:ext uri="{FF2B5EF4-FFF2-40B4-BE49-F238E27FC236}">
                <a16:creationId xmlns:a16="http://schemas.microsoft.com/office/drawing/2014/main" id="{840C58C8-76E4-4287-9BCF-36DDF1078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29" y="3772222"/>
            <a:ext cx="2609354" cy="14575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natural disasters of 2018 in figures | Munich Re Topics Online">
            <a:extLst>
              <a:ext uri="{FF2B5EF4-FFF2-40B4-BE49-F238E27FC236}">
                <a16:creationId xmlns:a16="http://schemas.microsoft.com/office/drawing/2014/main" id="{B94AE7C8-A53A-4DC2-92B3-C0EB98AAB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2368" y="3772222"/>
            <a:ext cx="2623658" cy="174910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oost survival chances in active shooting scenario">
            <a:extLst>
              <a:ext uri="{FF2B5EF4-FFF2-40B4-BE49-F238E27FC236}">
                <a16:creationId xmlns:a16="http://schemas.microsoft.com/office/drawing/2014/main" id="{6AFFFD57-64DE-4044-A56F-BC607CEEF5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10320" y="4988755"/>
            <a:ext cx="2695517" cy="179374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andemic | New Scientist">
            <a:extLst>
              <a:ext uri="{FF2B5EF4-FFF2-40B4-BE49-F238E27FC236}">
                <a16:creationId xmlns:a16="http://schemas.microsoft.com/office/drawing/2014/main" id="{AA01CDDD-EB41-4742-9B53-E82EF0C0A3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167" y="4988755"/>
            <a:ext cx="2695517" cy="179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331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76FD8F-9062-4985-990D-5C32C8FA1881}"/>
              </a:ext>
            </a:extLst>
          </p:cNvPr>
          <p:cNvPicPr>
            <a:picLocks noChangeAspect="1"/>
          </p:cNvPicPr>
          <p:nvPr/>
        </p:nvPicPr>
        <p:blipFill>
          <a:blip r:embed="rId2"/>
          <a:stretch>
            <a:fillRect/>
          </a:stretch>
        </p:blipFill>
        <p:spPr>
          <a:xfrm>
            <a:off x="0" y="-1"/>
            <a:ext cx="12192000" cy="7744207"/>
          </a:xfrm>
          <a:prstGeom prst="rect">
            <a:avLst/>
          </a:prstGeom>
        </p:spPr>
      </p:pic>
    </p:spTree>
    <p:extLst>
      <p:ext uri="{BB962C8B-B14F-4D97-AF65-F5344CB8AC3E}">
        <p14:creationId xmlns:p14="http://schemas.microsoft.com/office/powerpoint/2010/main" val="31677926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5C15D-EEC4-4289-A309-82EB9B853018}"/>
              </a:ext>
            </a:extLst>
          </p:cNvPr>
          <p:cNvPicPr>
            <a:picLocks noChangeAspect="1"/>
          </p:cNvPicPr>
          <p:nvPr/>
        </p:nvPicPr>
        <p:blipFill>
          <a:blip r:embed="rId2"/>
          <a:stretch>
            <a:fillRect/>
          </a:stretch>
        </p:blipFill>
        <p:spPr>
          <a:xfrm>
            <a:off x="-369116" y="-544594"/>
            <a:ext cx="12561116" cy="8368205"/>
          </a:xfrm>
          <a:prstGeom prst="rect">
            <a:avLst/>
          </a:prstGeom>
        </p:spPr>
      </p:pic>
    </p:spTree>
    <p:extLst>
      <p:ext uri="{BB962C8B-B14F-4D97-AF65-F5344CB8AC3E}">
        <p14:creationId xmlns:p14="http://schemas.microsoft.com/office/powerpoint/2010/main" val="1757482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780078-1F02-4620-808B-29E3E2564A7B}"/>
              </a:ext>
            </a:extLst>
          </p:cNvPr>
          <p:cNvSpPr txBox="1"/>
          <p:nvPr/>
        </p:nvSpPr>
        <p:spPr>
          <a:xfrm>
            <a:off x="654342" y="1294288"/>
            <a:ext cx="10914076" cy="1754326"/>
          </a:xfrm>
          <a:prstGeom prst="rect">
            <a:avLst/>
          </a:prstGeom>
          <a:noFill/>
        </p:spPr>
        <p:txBody>
          <a:bodyPr wrap="square">
            <a:spAutoFit/>
          </a:bodyPr>
          <a:lstStyle/>
          <a:p>
            <a:pPr algn="l"/>
            <a:r>
              <a:rPr lang="en-US" b="1" i="0" dirty="0">
                <a:solidFill>
                  <a:srgbClr val="212121"/>
                </a:solidFill>
                <a:effectLst/>
                <a:latin typeface="Merriweather"/>
              </a:rPr>
              <a:t>Abstract</a:t>
            </a:r>
          </a:p>
          <a:p>
            <a:pPr algn="l"/>
            <a:r>
              <a:rPr lang="en-US" b="0" i="0" dirty="0">
                <a:solidFill>
                  <a:srgbClr val="212121"/>
                </a:solidFill>
                <a:effectLst/>
                <a:latin typeface="BlinkMacSystemFont"/>
              </a:rPr>
              <a:t>Axial traction to correct spinal deformity is a very old concept. The oldest reference available is in ancient Hindu mythological epics (written between 3500 BC and 1800 BC) where it is mentioned how Lord Krishna corrected the hunchback of one of his devotees. Later, Hippocrates (460 BC to 377 BC) described certain devices. Galen (131 AD to 201 AD), a follower of Hippocrates, used axial traction with direct pressure. Ibn </a:t>
            </a:r>
            <a:r>
              <a:rPr lang="en-US" b="0" i="0" dirty="0" err="1">
                <a:solidFill>
                  <a:srgbClr val="212121"/>
                </a:solidFill>
                <a:effectLst/>
                <a:latin typeface="BlinkMacSystemFont"/>
              </a:rPr>
              <a:t>Sena</a:t>
            </a:r>
            <a:r>
              <a:rPr lang="en-US" b="0" i="0" dirty="0">
                <a:solidFill>
                  <a:srgbClr val="212121"/>
                </a:solidFill>
                <a:effectLst/>
                <a:latin typeface="BlinkMacSystemFont"/>
              </a:rPr>
              <a:t> (980 AD to 1037 AD) in the Middle East also used similar methods. Osteopaths of Turkey also used axial traction to correct spinal deformities. </a:t>
            </a:r>
          </a:p>
        </p:txBody>
      </p:sp>
      <p:pic>
        <p:nvPicPr>
          <p:cNvPr id="6" name="Picture 5">
            <a:extLst>
              <a:ext uri="{FF2B5EF4-FFF2-40B4-BE49-F238E27FC236}">
                <a16:creationId xmlns:a16="http://schemas.microsoft.com/office/drawing/2014/main" id="{02894457-E991-4AED-9E3D-DBA768E69825}"/>
              </a:ext>
            </a:extLst>
          </p:cNvPr>
          <p:cNvPicPr>
            <a:picLocks noChangeAspect="1"/>
          </p:cNvPicPr>
          <p:nvPr/>
        </p:nvPicPr>
        <p:blipFill>
          <a:blip r:embed="rId2"/>
          <a:stretch>
            <a:fillRect/>
          </a:stretch>
        </p:blipFill>
        <p:spPr>
          <a:xfrm>
            <a:off x="4710812" y="268452"/>
            <a:ext cx="2801136" cy="949950"/>
          </a:xfrm>
          <a:prstGeom prst="rect">
            <a:avLst/>
          </a:prstGeom>
        </p:spPr>
      </p:pic>
      <p:pic>
        <p:nvPicPr>
          <p:cNvPr id="2050" name="Picture 2" descr="Figure 1 from THE HISTORY OF SPINAL DEFORMITY | Semantic Scholar">
            <a:extLst>
              <a:ext uri="{FF2B5EF4-FFF2-40B4-BE49-F238E27FC236}">
                <a16:creationId xmlns:a16="http://schemas.microsoft.com/office/drawing/2014/main" id="{18871DE8-50E4-402B-AAE2-60B5F6774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001" y="3557718"/>
            <a:ext cx="4473998" cy="303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321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262C87-9172-47AB-AAF3-A688F7C16CA1}"/>
              </a:ext>
            </a:extLst>
          </p:cNvPr>
          <p:cNvPicPr>
            <a:picLocks noChangeAspect="1"/>
          </p:cNvPicPr>
          <p:nvPr/>
        </p:nvPicPr>
        <p:blipFill>
          <a:blip r:embed="rId2"/>
          <a:stretch>
            <a:fillRect/>
          </a:stretch>
        </p:blipFill>
        <p:spPr>
          <a:xfrm>
            <a:off x="0" y="0"/>
            <a:ext cx="12210662" cy="6858000"/>
          </a:xfrm>
          <a:prstGeom prst="rect">
            <a:avLst/>
          </a:prstGeom>
        </p:spPr>
      </p:pic>
    </p:spTree>
    <p:extLst>
      <p:ext uri="{BB962C8B-B14F-4D97-AF65-F5344CB8AC3E}">
        <p14:creationId xmlns:p14="http://schemas.microsoft.com/office/powerpoint/2010/main" val="20802178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1FE57-9D1C-4033-93F4-EE0045FEEC07}"/>
              </a:ext>
            </a:extLst>
          </p:cNvPr>
          <p:cNvPicPr>
            <a:picLocks noChangeAspect="1"/>
          </p:cNvPicPr>
          <p:nvPr/>
        </p:nvPicPr>
        <p:blipFill>
          <a:blip r:embed="rId2"/>
          <a:stretch>
            <a:fillRect/>
          </a:stretch>
        </p:blipFill>
        <p:spPr>
          <a:xfrm>
            <a:off x="0" y="0"/>
            <a:ext cx="12192000" cy="8167456"/>
          </a:xfrm>
          <a:prstGeom prst="rect">
            <a:avLst/>
          </a:prstGeom>
        </p:spPr>
      </p:pic>
    </p:spTree>
    <p:extLst>
      <p:ext uri="{BB962C8B-B14F-4D97-AF65-F5344CB8AC3E}">
        <p14:creationId xmlns:p14="http://schemas.microsoft.com/office/powerpoint/2010/main" val="1417830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F78201-3EC8-4EBF-88B7-13E8BCDA4378}"/>
              </a:ext>
            </a:extLst>
          </p:cNvPr>
          <p:cNvSpPr txBox="1"/>
          <p:nvPr/>
        </p:nvSpPr>
        <p:spPr>
          <a:xfrm>
            <a:off x="553673" y="555325"/>
            <a:ext cx="10922465" cy="3622787"/>
          </a:xfrm>
          <a:prstGeom prst="rect">
            <a:avLst/>
          </a:prstGeom>
          <a:noFill/>
        </p:spPr>
        <p:txBody>
          <a:bodyPr wrap="square">
            <a:spAutoFit/>
          </a:bodyPr>
          <a:lstStyle/>
          <a:p>
            <a:pPr marR="0" lvl="0">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What percentage of EMS personnel recommend EMS as a career for their children in 2020?</a:t>
            </a:r>
          </a:p>
          <a:p>
            <a:pPr marL="742950" marR="0" lvl="1" indent="-285750">
              <a:lnSpc>
                <a:spcPct val="107000"/>
              </a:lnSpc>
              <a:spcBef>
                <a:spcPts val="0"/>
              </a:spcBef>
              <a:spcAft>
                <a:spcPts val="0"/>
              </a:spcAft>
              <a:buFont typeface="+mj-lt"/>
              <a:buAutoNum type="alphaL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21%</a:t>
            </a:r>
          </a:p>
          <a:p>
            <a:pPr marL="742950" marR="0" lvl="1" indent="-285750">
              <a:lnSpc>
                <a:spcPct val="107000"/>
              </a:lnSpc>
              <a:spcBef>
                <a:spcPts val="0"/>
              </a:spcBef>
              <a:spcAft>
                <a:spcPts val="0"/>
              </a:spcAft>
              <a:buFont typeface="+mj-lt"/>
              <a:buAutoNum type="alphaL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41%</a:t>
            </a:r>
          </a:p>
          <a:p>
            <a:pPr marL="742950" marR="0" lvl="1" indent="-285750">
              <a:lnSpc>
                <a:spcPct val="107000"/>
              </a:lnSpc>
              <a:spcBef>
                <a:spcPts val="0"/>
              </a:spcBef>
              <a:spcAft>
                <a:spcPts val="0"/>
              </a:spcAft>
              <a:buFont typeface="+mj-lt"/>
              <a:buAutoNum type="alphaL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61%</a:t>
            </a:r>
          </a:p>
          <a:p>
            <a:pPr marL="742950" marR="0" lvl="1" indent="-285750">
              <a:lnSpc>
                <a:spcPct val="107000"/>
              </a:lnSpc>
              <a:spcBef>
                <a:spcPts val="0"/>
              </a:spcBef>
              <a:spcAft>
                <a:spcPts val="0"/>
              </a:spcAft>
              <a:buFont typeface="+mj-lt"/>
              <a:buAutoNum type="alphaL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81%</a:t>
            </a:r>
          </a:p>
        </p:txBody>
      </p:sp>
      <p:sp>
        <p:nvSpPr>
          <p:cNvPr id="5" name="TextBox 4">
            <a:extLst>
              <a:ext uri="{FF2B5EF4-FFF2-40B4-BE49-F238E27FC236}">
                <a16:creationId xmlns:a16="http://schemas.microsoft.com/office/drawing/2014/main" id="{50195CBB-1518-4B87-BF44-C807ECDF2184}"/>
              </a:ext>
            </a:extLst>
          </p:cNvPr>
          <p:cNvSpPr txBox="1"/>
          <p:nvPr/>
        </p:nvSpPr>
        <p:spPr>
          <a:xfrm>
            <a:off x="5152938" y="5390903"/>
            <a:ext cx="6094602" cy="784702"/>
          </a:xfrm>
          <a:prstGeom prst="rect">
            <a:avLst/>
          </a:prstGeom>
          <a:noFill/>
        </p:spPr>
        <p:txBody>
          <a:bodyPr wrap="square">
            <a:spAutoFit/>
          </a:bodyPr>
          <a:lstStyle/>
          <a:p>
            <a:pPr marR="0" lvl="2">
              <a:lnSpc>
                <a:spcPct val="107000"/>
              </a:lnSpc>
              <a:spcBef>
                <a:spcPts val="0"/>
              </a:spcBef>
              <a:spcAft>
                <a:spcPts val="800"/>
              </a:spcAft>
            </a:pPr>
            <a:r>
              <a:rPr lang="en-US" sz="4400" dirty="0">
                <a:effectLst/>
                <a:latin typeface="Calibri" panose="020F0502020204030204" pitchFamily="34" charset="0"/>
                <a:ea typeface="Calibri" panose="020F0502020204030204" pitchFamily="34" charset="0"/>
                <a:cs typeface="Times New Roman" panose="02020603050405020304" pitchFamily="18" charset="0"/>
              </a:rPr>
              <a:t>ANSWER = “c” 61%</a:t>
            </a:r>
          </a:p>
        </p:txBody>
      </p:sp>
    </p:spTree>
    <p:extLst>
      <p:ext uri="{BB962C8B-B14F-4D97-AF65-F5344CB8AC3E}">
        <p14:creationId xmlns:p14="http://schemas.microsoft.com/office/powerpoint/2010/main" val="15168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8C2BFF-8B0B-4F16-B135-BEC1837092AC}"/>
              </a:ext>
            </a:extLst>
          </p:cNvPr>
          <p:cNvPicPr>
            <a:picLocks noChangeAspect="1"/>
          </p:cNvPicPr>
          <p:nvPr/>
        </p:nvPicPr>
        <p:blipFill>
          <a:blip r:embed="rId2"/>
          <a:stretch>
            <a:fillRect/>
          </a:stretch>
        </p:blipFill>
        <p:spPr>
          <a:xfrm>
            <a:off x="4072053" y="0"/>
            <a:ext cx="4047893" cy="6858000"/>
          </a:xfrm>
          <a:prstGeom prst="rect">
            <a:avLst/>
          </a:prstGeom>
        </p:spPr>
      </p:pic>
      <p:pic>
        <p:nvPicPr>
          <p:cNvPr id="8194" name="Picture 2" descr="5 ways to empower your EMS employees | EMS1.com">
            <a:extLst>
              <a:ext uri="{FF2B5EF4-FFF2-40B4-BE49-F238E27FC236}">
                <a16:creationId xmlns:a16="http://schemas.microsoft.com/office/drawing/2014/main" id="{35B8B65B-5804-493A-BB37-A4D5E0680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2548" y="3548356"/>
            <a:ext cx="3484894" cy="298295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MS Personnel Initial Certification-Licensure | Bertolino LLP">
            <a:extLst>
              <a:ext uri="{FF2B5EF4-FFF2-40B4-BE49-F238E27FC236}">
                <a16:creationId xmlns:a16="http://schemas.microsoft.com/office/drawing/2014/main" id="{48CCEDD9-86C1-4E59-8F86-122615097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76" y="385894"/>
            <a:ext cx="3926047" cy="261736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EMS Personnel... - University Hospital Newark Office Photo | Glassdoor.ca">
            <a:extLst>
              <a:ext uri="{FF2B5EF4-FFF2-40B4-BE49-F238E27FC236}">
                <a16:creationId xmlns:a16="http://schemas.microsoft.com/office/drawing/2014/main" id="{A3E50C41-87C6-49EB-8912-AC31D2409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76" y="4324436"/>
            <a:ext cx="381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49D8083-7A1F-4CDE-9DD4-29850D8C8257}"/>
              </a:ext>
            </a:extLst>
          </p:cNvPr>
          <p:cNvPicPr>
            <a:picLocks noChangeAspect="1"/>
          </p:cNvPicPr>
          <p:nvPr/>
        </p:nvPicPr>
        <p:blipFill>
          <a:blip r:embed="rId6"/>
          <a:stretch>
            <a:fillRect/>
          </a:stretch>
        </p:blipFill>
        <p:spPr>
          <a:xfrm>
            <a:off x="8306323" y="478172"/>
            <a:ext cx="3612297" cy="2257685"/>
          </a:xfrm>
          <a:prstGeom prst="rect">
            <a:avLst/>
          </a:prstGeom>
        </p:spPr>
      </p:pic>
    </p:spTree>
    <p:extLst>
      <p:ext uri="{BB962C8B-B14F-4D97-AF65-F5344CB8AC3E}">
        <p14:creationId xmlns:p14="http://schemas.microsoft.com/office/powerpoint/2010/main" val="934480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E4A127E-DD55-4A2F-B10E-40A2706A5411}"/>
              </a:ext>
            </a:extLst>
          </p:cNvPr>
          <p:cNvSpPr txBox="1"/>
          <p:nvPr/>
        </p:nvSpPr>
        <p:spPr>
          <a:xfrm>
            <a:off x="609600" y="429491"/>
            <a:ext cx="10972800" cy="4215578"/>
          </a:xfrm>
          <a:prstGeom prst="rect">
            <a:avLst/>
          </a:prstGeom>
          <a:noFill/>
        </p:spPr>
        <p:txBody>
          <a:bodyPr wrap="square">
            <a:spAutoFit/>
          </a:bodyPr>
          <a:lstStyle/>
          <a:p>
            <a:pPr marR="0" lvl="0">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How beneficial was this presentation on an update of Prehospital Emergency Medicine?</a:t>
            </a:r>
          </a:p>
          <a:p>
            <a:pPr marR="0" lvl="0">
              <a:lnSpc>
                <a:spcPct val="107000"/>
              </a:lnSpc>
              <a:spcBef>
                <a:spcPts val="0"/>
              </a:spcBef>
              <a:spcAft>
                <a:spcPts val="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lphaL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Extremely beneficial </a:t>
            </a:r>
          </a:p>
          <a:p>
            <a:pPr marL="742950" marR="0" lvl="1" indent="-285750">
              <a:lnSpc>
                <a:spcPct val="107000"/>
              </a:lnSpc>
              <a:spcBef>
                <a:spcPts val="0"/>
              </a:spcBef>
              <a:spcAft>
                <a:spcPts val="0"/>
              </a:spcAft>
              <a:buFont typeface="+mj-lt"/>
              <a:buAutoNum type="alphaL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Somewhat beneficial</a:t>
            </a:r>
          </a:p>
          <a:p>
            <a:pPr marL="742950" marR="0" lvl="1" indent="-285750">
              <a:lnSpc>
                <a:spcPct val="107000"/>
              </a:lnSpc>
              <a:spcBef>
                <a:spcPts val="0"/>
              </a:spcBef>
              <a:spcAft>
                <a:spcPts val="0"/>
              </a:spcAft>
              <a:buFont typeface="+mj-lt"/>
              <a:buAutoNum type="alphaL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Learned some new insights</a:t>
            </a:r>
          </a:p>
          <a:p>
            <a:pPr marL="742950" marR="0" lvl="1" indent="-285750">
              <a:lnSpc>
                <a:spcPct val="107000"/>
              </a:lnSpc>
              <a:spcBef>
                <a:spcPts val="0"/>
              </a:spcBef>
              <a:spcAft>
                <a:spcPts val="0"/>
              </a:spcAft>
              <a:buFont typeface="+mj-lt"/>
              <a:buAutoNum type="alphaLcPeriod"/>
            </a:pPr>
            <a:r>
              <a:rPr lang="en-US" sz="3600" dirty="0">
                <a:effectLst/>
                <a:latin typeface="Calibri" panose="020F0502020204030204" pitchFamily="34" charset="0"/>
                <a:ea typeface="Calibri" panose="020F0502020204030204" pitchFamily="34" charset="0"/>
                <a:cs typeface="Times New Roman" panose="02020603050405020304" pitchFamily="18" charset="0"/>
              </a:rPr>
              <a:t>Knew all this and learned nothing new</a:t>
            </a:r>
          </a:p>
        </p:txBody>
      </p:sp>
      <p:sp>
        <p:nvSpPr>
          <p:cNvPr id="5" name="TextBox 4">
            <a:extLst>
              <a:ext uri="{FF2B5EF4-FFF2-40B4-BE49-F238E27FC236}">
                <a16:creationId xmlns:a16="http://schemas.microsoft.com/office/drawing/2014/main" id="{D0190D27-A301-4DDF-994E-6127C15CB0CE}"/>
              </a:ext>
            </a:extLst>
          </p:cNvPr>
          <p:cNvSpPr txBox="1"/>
          <p:nvPr/>
        </p:nvSpPr>
        <p:spPr>
          <a:xfrm>
            <a:off x="0" y="5769674"/>
            <a:ext cx="12192001" cy="658835"/>
          </a:xfrm>
          <a:prstGeom prst="rect">
            <a:avLst/>
          </a:prstGeom>
          <a:noFill/>
        </p:spPr>
        <p:txBody>
          <a:bodyPr wrap="square">
            <a:spAutoFit/>
          </a:bodyPr>
          <a:lstStyle/>
          <a:p>
            <a:pPr marR="0" lvl="2">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ANSWER = “</a:t>
            </a:r>
            <a:r>
              <a:rPr lang="en-US" sz="3600" dirty="0" err="1">
                <a:effectLst/>
                <a:latin typeface="Calibri" panose="020F0502020204030204" pitchFamily="34" charset="0"/>
                <a:ea typeface="Calibri" panose="020F0502020204030204" pitchFamily="34" charset="0"/>
                <a:cs typeface="Times New Roman" panose="02020603050405020304" pitchFamily="18" charset="0"/>
              </a:rPr>
              <a:t>a,b,c,d</a:t>
            </a:r>
            <a:r>
              <a:rPr lang="en-US" sz="3600" dirty="0">
                <a:effectLst/>
                <a:latin typeface="Calibri" panose="020F0502020204030204" pitchFamily="34" charset="0"/>
                <a:ea typeface="Calibri" panose="020F0502020204030204" pitchFamily="34" charset="0"/>
                <a:cs typeface="Times New Roman" panose="02020603050405020304" pitchFamily="18" charset="0"/>
              </a:rPr>
              <a:t>” Answer is in the participants hands…</a:t>
            </a:r>
          </a:p>
        </p:txBody>
      </p:sp>
    </p:spTree>
    <p:extLst>
      <p:ext uri="{BB962C8B-B14F-4D97-AF65-F5344CB8AC3E}">
        <p14:creationId xmlns:p14="http://schemas.microsoft.com/office/powerpoint/2010/main" val="181169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85C2B1-27D5-47CB-8B28-30ADC74A165C}"/>
              </a:ext>
            </a:extLst>
          </p:cNvPr>
          <p:cNvPicPr>
            <a:picLocks noChangeAspect="1"/>
          </p:cNvPicPr>
          <p:nvPr/>
        </p:nvPicPr>
        <p:blipFill>
          <a:blip r:embed="rId2"/>
          <a:stretch>
            <a:fillRect/>
          </a:stretch>
        </p:blipFill>
        <p:spPr>
          <a:xfrm>
            <a:off x="-1" y="-1"/>
            <a:ext cx="12215467" cy="6858001"/>
          </a:xfrm>
          <a:prstGeom prst="rect">
            <a:avLst/>
          </a:prstGeom>
        </p:spPr>
      </p:pic>
    </p:spTree>
    <p:extLst>
      <p:ext uri="{BB962C8B-B14F-4D97-AF65-F5344CB8AC3E}">
        <p14:creationId xmlns:p14="http://schemas.microsoft.com/office/powerpoint/2010/main" val="126806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603F0-CFF3-4602-AA2B-AED4D03C3D96}"/>
              </a:ext>
            </a:extLst>
          </p:cNvPr>
          <p:cNvPicPr>
            <a:picLocks noChangeAspect="1"/>
          </p:cNvPicPr>
          <p:nvPr/>
        </p:nvPicPr>
        <p:blipFill>
          <a:blip r:embed="rId2"/>
          <a:stretch>
            <a:fillRect/>
          </a:stretch>
        </p:blipFill>
        <p:spPr>
          <a:xfrm>
            <a:off x="600075" y="719137"/>
            <a:ext cx="10991850" cy="5419725"/>
          </a:xfrm>
          <a:prstGeom prst="rect">
            <a:avLst/>
          </a:prstGeom>
        </p:spPr>
      </p:pic>
    </p:spTree>
    <p:extLst>
      <p:ext uri="{BB962C8B-B14F-4D97-AF65-F5344CB8AC3E}">
        <p14:creationId xmlns:p14="http://schemas.microsoft.com/office/powerpoint/2010/main" val="24537628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DD385B-42DC-47F3-96A0-BC20BDCD651F}"/>
              </a:ext>
            </a:extLst>
          </p:cNvPr>
          <p:cNvPicPr>
            <a:picLocks noChangeAspect="1"/>
          </p:cNvPicPr>
          <p:nvPr/>
        </p:nvPicPr>
        <p:blipFill>
          <a:blip r:embed="rId2"/>
          <a:stretch>
            <a:fillRect/>
          </a:stretch>
        </p:blipFill>
        <p:spPr>
          <a:xfrm>
            <a:off x="671512" y="371475"/>
            <a:ext cx="10848975" cy="6115050"/>
          </a:xfrm>
          <a:prstGeom prst="rect">
            <a:avLst/>
          </a:prstGeom>
        </p:spPr>
      </p:pic>
    </p:spTree>
    <p:extLst>
      <p:ext uri="{BB962C8B-B14F-4D97-AF65-F5344CB8AC3E}">
        <p14:creationId xmlns:p14="http://schemas.microsoft.com/office/powerpoint/2010/main" val="21222905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07900B-1580-46CE-A0C5-51F01AD349CA}"/>
              </a:ext>
            </a:extLst>
          </p:cNvPr>
          <p:cNvPicPr>
            <a:picLocks noChangeAspect="1"/>
          </p:cNvPicPr>
          <p:nvPr/>
        </p:nvPicPr>
        <p:blipFill>
          <a:blip r:embed="rId2"/>
          <a:stretch>
            <a:fillRect/>
          </a:stretch>
        </p:blipFill>
        <p:spPr>
          <a:xfrm>
            <a:off x="1300162" y="1219200"/>
            <a:ext cx="9591675" cy="4419600"/>
          </a:xfrm>
          <a:prstGeom prst="rect">
            <a:avLst/>
          </a:prstGeom>
        </p:spPr>
      </p:pic>
    </p:spTree>
    <p:extLst>
      <p:ext uri="{BB962C8B-B14F-4D97-AF65-F5344CB8AC3E}">
        <p14:creationId xmlns:p14="http://schemas.microsoft.com/office/powerpoint/2010/main" val="2194942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92D5A7-1443-47B9-94F7-71CD8CBB1685}"/>
              </a:ext>
            </a:extLst>
          </p:cNvPr>
          <p:cNvPicPr>
            <a:picLocks noChangeAspect="1"/>
          </p:cNvPicPr>
          <p:nvPr/>
        </p:nvPicPr>
        <p:blipFill>
          <a:blip r:embed="rId2"/>
          <a:stretch>
            <a:fillRect/>
          </a:stretch>
        </p:blipFill>
        <p:spPr>
          <a:xfrm>
            <a:off x="6957707" y="2247442"/>
            <a:ext cx="4638675" cy="4638675"/>
          </a:xfrm>
          <a:prstGeom prst="rect">
            <a:avLst/>
          </a:prstGeom>
        </p:spPr>
      </p:pic>
      <p:sp>
        <p:nvSpPr>
          <p:cNvPr id="3" name="TextBox 2">
            <a:extLst>
              <a:ext uri="{FF2B5EF4-FFF2-40B4-BE49-F238E27FC236}">
                <a16:creationId xmlns:a16="http://schemas.microsoft.com/office/drawing/2014/main" id="{A7743DB2-4CDD-4AC6-8EF3-ACD718985532}"/>
              </a:ext>
            </a:extLst>
          </p:cNvPr>
          <p:cNvSpPr txBox="1"/>
          <p:nvPr/>
        </p:nvSpPr>
        <p:spPr>
          <a:xfrm>
            <a:off x="6686026" y="310393"/>
            <a:ext cx="4781725" cy="2308324"/>
          </a:xfrm>
          <a:prstGeom prst="rect">
            <a:avLst/>
          </a:prstGeom>
          <a:noFill/>
        </p:spPr>
        <p:txBody>
          <a:bodyPr wrap="square" rtlCol="0">
            <a:spAutoFit/>
          </a:bodyPr>
          <a:lstStyle/>
          <a:p>
            <a:r>
              <a:rPr lang="en-US" sz="3600" b="1" dirty="0"/>
              <a:t>Oxygen is good</a:t>
            </a:r>
          </a:p>
          <a:p>
            <a:r>
              <a:rPr lang="en-US" sz="3600" b="1" dirty="0"/>
              <a:t>Blue is bad</a:t>
            </a:r>
          </a:p>
          <a:p>
            <a:r>
              <a:rPr lang="en-US" sz="3600" b="1"/>
              <a:t>Air ought (should) </a:t>
            </a:r>
            <a:r>
              <a:rPr lang="en-US" sz="3600" b="1" dirty="0"/>
              <a:t>go in and out</a:t>
            </a:r>
          </a:p>
        </p:txBody>
      </p:sp>
      <p:pic>
        <p:nvPicPr>
          <p:cNvPr id="4" name="Picture 3">
            <a:extLst>
              <a:ext uri="{FF2B5EF4-FFF2-40B4-BE49-F238E27FC236}">
                <a16:creationId xmlns:a16="http://schemas.microsoft.com/office/drawing/2014/main" id="{57C82135-8FD2-462D-88BA-14EF48B82F52}"/>
              </a:ext>
            </a:extLst>
          </p:cNvPr>
          <p:cNvPicPr>
            <a:picLocks noChangeAspect="1"/>
          </p:cNvPicPr>
          <p:nvPr/>
        </p:nvPicPr>
        <p:blipFill>
          <a:blip r:embed="rId3"/>
          <a:stretch>
            <a:fillRect/>
          </a:stretch>
        </p:blipFill>
        <p:spPr>
          <a:xfrm>
            <a:off x="461394" y="154170"/>
            <a:ext cx="4412609" cy="4412609"/>
          </a:xfrm>
          <a:prstGeom prst="rect">
            <a:avLst/>
          </a:prstGeom>
        </p:spPr>
      </p:pic>
      <p:sp>
        <p:nvSpPr>
          <p:cNvPr id="5" name="TextBox 4">
            <a:extLst>
              <a:ext uri="{FF2B5EF4-FFF2-40B4-BE49-F238E27FC236}">
                <a16:creationId xmlns:a16="http://schemas.microsoft.com/office/drawing/2014/main" id="{DCE390CA-0642-482A-9857-E487CA4AD456}"/>
              </a:ext>
            </a:extLst>
          </p:cNvPr>
          <p:cNvSpPr txBox="1"/>
          <p:nvPr/>
        </p:nvSpPr>
        <p:spPr>
          <a:xfrm>
            <a:off x="813731" y="5041783"/>
            <a:ext cx="4798503" cy="1384995"/>
          </a:xfrm>
          <a:prstGeom prst="rect">
            <a:avLst/>
          </a:prstGeom>
          <a:noFill/>
        </p:spPr>
        <p:txBody>
          <a:bodyPr wrap="square" rtlCol="0">
            <a:spAutoFit/>
          </a:bodyPr>
          <a:lstStyle/>
          <a:p>
            <a:r>
              <a:rPr lang="en-US" sz="2800" b="1" dirty="0"/>
              <a:t>Oxygen administration </a:t>
            </a:r>
          </a:p>
          <a:p>
            <a:r>
              <a:rPr lang="en-US" sz="2800" b="1" dirty="0"/>
              <a:t>Based on pulse oxy readings</a:t>
            </a:r>
          </a:p>
          <a:p>
            <a:r>
              <a:rPr lang="en-US" sz="2800" b="1" dirty="0"/>
              <a:t>94% or lower</a:t>
            </a:r>
          </a:p>
        </p:txBody>
      </p:sp>
    </p:spTree>
    <p:extLst>
      <p:ext uri="{BB962C8B-B14F-4D97-AF65-F5344CB8AC3E}">
        <p14:creationId xmlns:p14="http://schemas.microsoft.com/office/powerpoint/2010/main" val="1175470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D65A3-D12A-438B-973F-DE1206B1B435}"/>
              </a:ext>
            </a:extLst>
          </p:cNvPr>
          <p:cNvPicPr>
            <a:picLocks noChangeAspect="1"/>
          </p:cNvPicPr>
          <p:nvPr/>
        </p:nvPicPr>
        <p:blipFill>
          <a:blip r:embed="rId2"/>
          <a:stretch>
            <a:fillRect/>
          </a:stretch>
        </p:blipFill>
        <p:spPr>
          <a:xfrm>
            <a:off x="0" y="-1"/>
            <a:ext cx="12199545" cy="6858001"/>
          </a:xfrm>
          <a:prstGeom prst="rect">
            <a:avLst/>
          </a:prstGeom>
        </p:spPr>
      </p:pic>
    </p:spTree>
    <p:extLst>
      <p:ext uri="{BB962C8B-B14F-4D97-AF65-F5344CB8AC3E}">
        <p14:creationId xmlns:p14="http://schemas.microsoft.com/office/powerpoint/2010/main" val="1676163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2002DF-1996-4C6E-A777-4DA4DCD403D7}"/>
              </a:ext>
            </a:extLst>
          </p:cNvPr>
          <p:cNvSpPr txBox="1"/>
          <p:nvPr/>
        </p:nvSpPr>
        <p:spPr>
          <a:xfrm>
            <a:off x="4484614" y="4353886"/>
            <a:ext cx="7707386" cy="1509196"/>
          </a:xfrm>
          <a:prstGeom prst="rect">
            <a:avLst/>
          </a:prstGeom>
          <a:noFill/>
        </p:spPr>
        <p:txBody>
          <a:bodyPr wrap="square">
            <a:spAutoFit/>
          </a:bodyPr>
          <a:lstStyle/>
          <a:p>
            <a:pPr marR="0" lvl="2">
              <a:lnSpc>
                <a:spcPct val="107000"/>
              </a:lnSpc>
              <a:spcBef>
                <a:spcPts val="0"/>
              </a:spcBef>
              <a:spcAft>
                <a:spcPts val="800"/>
              </a:spcAft>
            </a:pPr>
            <a:r>
              <a:rPr lang="en-US" sz="4400" dirty="0">
                <a:effectLst/>
                <a:latin typeface="Calibri" panose="020F0502020204030204" pitchFamily="34" charset="0"/>
                <a:ea typeface="Calibri" panose="020F0502020204030204" pitchFamily="34" charset="0"/>
                <a:cs typeface="Times New Roman" panose="02020603050405020304" pitchFamily="18" charset="0"/>
              </a:rPr>
              <a:t>ANSWER = FALSE – it took place in 2020</a:t>
            </a:r>
          </a:p>
        </p:txBody>
      </p:sp>
      <p:sp>
        <p:nvSpPr>
          <p:cNvPr id="5" name="TextBox 4">
            <a:extLst>
              <a:ext uri="{FF2B5EF4-FFF2-40B4-BE49-F238E27FC236}">
                <a16:creationId xmlns:a16="http://schemas.microsoft.com/office/drawing/2014/main" id="{360F3E1F-4542-40EF-A880-6F728E01014C}"/>
              </a:ext>
            </a:extLst>
          </p:cNvPr>
          <p:cNvSpPr txBox="1"/>
          <p:nvPr/>
        </p:nvSpPr>
        <p:spPr>
          <a:xfrm>
            <a:off x="882940" y="508356"/>
            <a:ext cx="10156971" cy="3029997"/>
          </a:xfrm>
          <a:prstGeom prst="rect">
            <a:avLst/>
          </a:prstGeom>
          <a:noFill/>
        </p:spPr>
        <p:txBody>
          <a:bodyPr wrap="square">
            <a:spAutoFit/>
          </a:bodyPr>
          <a:lstStyle/>
          <a:p>
            <a:pPr marR="0" lvl="0">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True or False</a:t>
            </a:r>
          </a:p>
          <a:p>
            <a:pPr marR="0" lvl="0">
              <a:lnSpc>
                <a:spcPct val="107000"/>
              </a:lnSpc>
              <a:spcBef>
                <a:spcPts val="0"/>
              </a:spcBef>
              <a:spcAft>
                <a:spcPts val="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The most recent changes to the American Heart Association (AHA) Guidelines for CPR and ECC took place in 2015?</a:t>
            </a:r>
          </a:p>
        </p:txBody>
      </p:sp>
    </p:spTree>
    <p:extLst>
      <p:ext uri="{BB962C8B-B14F-4D97-AF65-F5344CB8AC3E}">
        <p14:creationId xmlns:p14="http://schemas.microsoft.com/office/powerpoint/2010/main" val="243797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DACC0-1BD5-48E8-9454-D15A970DC25D}"/>
              </a:ext>
            </a:extLst>
          </p:cNvPr>
          <p:cNvPicPr>
            <a:picLocks noChangeAspect="1"/>
          </p:cNvPicPr>
          <p:nvPr/>
        </p:nvPicPr>
        <p:blipFill>
          <a:blip r:embed="rId2"/>
          <a:stretch>
            <a:fillRect/>
          </a:stretch>
        </p:blipFill>
        <p:spPr>
          <a:xfrm>
            <a:off x="10620" y="84200"/>
            <a:ext cx="12181380" cy="6685716"/>
          </a:xfrm>
          <a:prstGeom prst="rect">
            <a:avLst/>
          </a:prstGeom>
        </p:spPr>
      </p:pic>
    </p:spTree>
    <p:extLst>
      <p:ext uri="{BB962C8B-B14F-4D97-AF65-F5344CB8AC3E}">
        <p14:creationId xmlns:p14="http://schemas.microsoft.com/office/powerpoint/2010/main" val="886622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15B147-BC58-4755-98A3-D31E7884E0F9}"/>
              </a:ext>
            </a:extLst>
          </p:cNvPr>
          <p:cNvSpPr txBox="1"/>
          <p:nvPr/>
        </p:nvSpPr>
        <p:spPr>
          <a:xfrm>
            <a:off x="789271" y="500514"/>
            <a:ext cx="10751419" cy="3622787"/>
          </a:xfrm>
          <a:prstGeom prst="rect">
            <a:avLst/>
          </a:prstGeom>
          <a:noFill/>
        </p:spPr>
        <p:txBody>
          <a:bodyPr wrap="square">
            <a:spAutoFit/>
          </a:bodyPr>
          <a:lstStyle/>
          <a:p>
            <a:pPr marR="0" lvl="0">
              <a:lnSpc>
                <a:spcPct val="107000"/>
              </a:lnSpc>
              <a:spcBef>
                <a:spcPts val="0"/>
              </a:spcBef>
              <a:spcAft>
                <a:spcPts val="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True or False</a:t>
            </a:r>
          </a:p>
          <a:p>
            <a:pPr marL="342900" marR="0" lvl="0" indent="-342900">
              <a:lnSpc>
                <a:spcPct val="107000"/>
              </a:lnSpc>
              <a:spcBef>
                <a:spcPts val="0"/>
              </a:spcBef>
              <a:spcAft>
                <a:spcPts val="0"/>
              </a:spcAft>
              <a:buFont typeface="+mj-lt"/>
              <a:buAutoNum type="arabicPeriod"/>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R="0" lvl="1">
              <a:lnSpc>
                <a:spcPct val="107000"/>
              </a:lnSpc>
              <a:spcBef>
                <a:spcPts val="0"/>
              </a:spcBef>
              <a:spcAft>
                <a:spcPts val="800"/>
              </a:spcAft>
            </a:pPr>
            <a:r>
              <a:rPr lang="en-US" sz="3600" dirty="0">
                <a:effectLst/>
                <a:latin typeface="Calibri" panose="020F0502020204030204" pitchFamily="34" charset="0"/>
                <a:ea typeface="Calibri" panose="020F0502020204030204" pitchFamily="34" charset="0"/>
                <a:cs typeface="Times New Roman" panose="02020603050405020304" pitchFamily="18" charset="0"/>
              </a:rPr>
              <a:t>Spinal motion restriction is defined as attempting to maintain the spine in anatomic alignment and minimizing gross movement irrespective of adjuncts or devices?</a:t>
            </a:r>
          </a:p>
        </p:txBody>
      </p:sp>
      <p:sp>
        <p:nvSpPr>
          <p:cNvPr id="5" name="TextBox 4">
            <a:extLst>
              <a:ext uri="{FF2B5EF4-FFF2-40B4-BE49-F238E27FC236}">
                <a16:creationId xmlns:a16="http://schemas.microsoft.com/office/drawing/2014/main" id="{D01537FC-1C17-4C34-8E68-87E54C59789F}"/>
              </a:ext>
            </a:extLst>
          </p:cNvPr>
          <p:cNvSpPr txBox="1"/>
          <p:nvPr/>
        </p:nvSpPr>
        <p:spPr>
          <a:xfrm>
            <a:off x="5291487" y="4870299"/>
            <a:ext cx="6097604" cy="784702"/>
          </a:xfrm>
          <a:prstGeom prst="rect">
            <a:avLst/>
          </a:prstGeom>
          <a:noFill/>
        </p:spPr>
        <p:txBody>
          <a:bodyPr wrap="square">
            <a:spAutoFit/>
          </a:bodyPr>
          <a:lstStyle/>
          <a:p>
            <a:pPr marR="0" lvl="2">
              <a:lnSpc>
                <a:spcPct val="107000"/>
              </a:lnSpc>
              <a:spcBef>
                <a:spcPts val="0"/>
              </a:spcBef>
              <a:spcAft>
                <a:spcPts val="800"/>
              </a:spcAft>
            </a:pPr>
            <a:r>
              <a:rPr lang="en-US" sz="4400" dirty="0">
                <a:effectLst/>
                <a:latin typeface="Calibri" panose="020F0502020204030204" pitchFamily="34" charset="0"/>
                <a:ea typeface="Calibri" panose="020F0502020204030204" pitchFamily="34" charset="0"/>
                <a:cs typeface="Times New Roman" panose="02020603050405020304" pitchFamily="18" charset="0"/>
              </a:rPr>
              <a:t>ANSWER = TRUE</a:t>
            </a:r>
          </a:p>
        </p:txBody>
      </p:sp>
    </p:spTree>
    <p:extLst>
      <p:ext uri="{BB962C8B-B14F-4D97-AF65-F5344CB8AC3E}">
        <p14:creationId xmlns:p14="http://schemas.microsoft.com/office/powerpoint/2010/main" val="308103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37572</TotalTime>
  <Words>1326</Words>
  <Application>Microsoft Office PowerPoint</Application>
  <PresentationFormat>Widescreen</PresentationFormat>
  <Paragraphs>139</Paragraphs>
  <Slides>48</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48</vt:i4>
      </vt:variant>
    </vt:vector>
  </HeadingPairs>
  <TitlesOfParts>
    <vt:vector size="66" baseType="lpstr">
      <vt:lpstr>acumin-pro-semi-condensed</vt:lpstr>
      <vt:lpstr>arial</vt:lpstr>
      <vt:lpstr>arial</vt:lpstr>
      <vt:lpstr>BlinkMacSystemFont</vt:lpstr>
      <vt:lpstr>Calibri</vt:lpstr>
      <vt:lpstr>Calibri Light</vt:lpstr>
      <vt:lpstr>franklin-gothic-urw</vt:lpstr>
      <vt:lpstr>Helvetica Neue</vt:lpstr>
      <vt:lpstr>HumanistRoman</vt:lpstr>
      <vt:lpstr>itc-slimbach</vt:lpstr>
      <vt:lpstr>Merriweather</vt:lpstr>
      <vt:lpstr>Muli</vt:lpstr>
      <vt:lpstr>Open Sans</vt:lpstr>
      <vt:lpstr>Roboto</vt:lpstr>
      <vt:lpstr>Rokkitt</vt:lpstr>
      <vt:lpstr>Times New Roman</vt:lpstr>
      <vt:lpstr>Verdana</vt:lpstr>
      <vt:lpstr>Office Theme</vt:lpstr>
      <vt:lpstr>Updates in Prehospital Emergency Medicine  Saturday, April 24, 2021  60 minutes  </vt:lpstr>
      <vt:lpstr>Disclosure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Updates in Prehospital Emergency Medicine                             Saturday, April 24, 2021                                      60 minutes  </dc:title>
  <dc:creator>Stoy, Walt  Ph.D.</dc:creator>
  <cp:lastModifiedBy>Stoy, Walt  Ph.D.</cp:lastModifiedBy>
  <cp:revision>1</cp:revision>
  <dcterms:created xsi:type="dcterms:W3CDTF">2021-02-25T16:00:07Z</dcterms:created>
  <dcterms:modified xsi:type="dcterms:W3CDTF">2021-04-23T21:37:48Z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e4b1be8-281e-475d-98b0-21c3457e5a46_Enabled">
    <vt:lpwstr>true</vt:lpwstr>
  </property>
  <property fmtid="{D5CDD505-2E9C-101B-9397-08002B2CF9AE}" pid="3" name="MSIP_Label_5e4b1be8-281e-475d-98b0-21c3457e5a46_SetDate">
    <vt:lpwstr>2021-02-25T16:00:07Z</vt:lpwstr>
  </property>
  <property fmtid="{D5CDD505-2E9C-101B-9397-08002B2CF9AE}" pid="4" name="MSIP_Label_5e4b1be8-281e-475d-98b0-21c3457e5a46_Method">
    <vt:lpwstr>Standard</vt:lpwstr>
  </property>
  <property fmtid="{D5CDD505-2E9C-101B-9397-08002B2CF9AE}" pid="5" name="MSIP_Label_5e4b1be8-281e-475d-98b0-21c3457e5a46_Name">
    <vt:lpwstr>Public</vt:lpwstr>
  </property>
  <property fmtid="{D5CDD505-2E9C-101B-9397-08002B2CF9AE}" pid="6" name="MSIP_Label_5e4b1be8-281e-475d-98b0-21c3457e5a46_SiteId">
    <vt:lpwstr>8b3dd73e-4e72-4679-b191-56da1588712b</vt:lpwstr>
  </property>
  <property fmtid="{D5CDD505-2E9C-101B-9397-08002B2CF9AE}" pid="7" name="MSIP_Label_5e4b1be8-281e-475d-98b0-21c3457e5a46_ActionId">
    <vt:lpwstr>f8efece6-f121-4dfc-8b72-8cafdf89f385</vt:lpwstr>
  </property>
  <property fmtid="{D5CDD505-2E9C-101B-9397-08002B2CF9AE}" pid="8" name="MSIP_Label_5e4b1be8-281e-475d-98b0-21c3457e5a46_ContentBits">
    <vt:lpwstr>0</vt:lpwstr>
  </property>
</Properties>
</file>